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handoutMasterIdLst>
    <p:handoutMasterId r:id="rId14"/>
  </p:handoutMasterIdLst>
  <p:sldIdLst>
    <p:sldId id="276" r:id="rId2"/>
    <p:sldId id="305" r:id="rId3"/>
    <p:sldId id="304" r:id="rId4"/>
    <p:sldId id="300" r:id="rId5"/>
    <p:sldId id="302" r:id="rId6"/>
    <p:sldId id="281" r:id="rId7"/>
    <p:sldId id="282" r:id="rId8"/>
    <p:sldId id="303" r:id="rId9"/>
    <p:sldId id="307" r:id="rId10"/>
    <p:sldId id="308" r:id="rId11"/>
    <p:sldId id="29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AA2DE-C8E3-479C-BD2C-E1EE18F90840}" v="70" dt="2023-04-17T11:15:29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5331" autoAdjust="0"/>
  </p:normalViewPr>
  <p:slideViewPr>
    <p:cSldViewPr>
      <p:cViewPr varScale="1">
        <p:scale>
          <a:sx n="103" d="100"/>
          <a:sy n="103" d="100"/>
        </p:scale>
        <p:origin x="17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алина Пащенко" userId="a0c72c896a8e45b2" providerId="LiveId" clId="{AFD7BC5A-53F1-4658-806D-EE41583910D2}"/>
    <pc:docChg chg="custSel addSld delSld modSld">
      <pc:chgData name="Галина Пащенко" userId="a0c72c896a8e45b2" providerId="LiveId" clId="{AFD7BC5A-53F1-4658-806D-EE41583910D2}" dt="2023-04-14T11:27:29.609" v="55" actId="5793"/>
      <pc:docMkLst>
        <pc:docMk/>
      </pc:docMkLst>
      <pc:sldChg chg="modSp mod">
        <pc:chgData name="Галина Пащенко" userId="a0c72c896a8e45b2" providerId="LiveId" clId="{AFD7BC5A-53F1-4658-806D-EE41583910D2}" dt="2023-04-14T11:24:16.235" v="40" actId="20577"/>
        <pc:sldMkLst>
          <pc:docMk/>
          <pc:sldMk cId="2366763637" sldId="278"/>
        </pc:sldMkLst>
        <pc:spChg chg="mod">
          <ac:chgData name="Галина Пащенко" userId="a0c72c896a8e45b2" providerId="LiveId" clId="{AFD7BC5A-53F1-4658-806D-EE41583910D2}" dt="2023-04-14T11:24:16.235" v="40" actId="20577"/>
          <ac:spMkLst>
            <pc:docMk/>
            <pc:sldMk cId="2366763637" sldId="278"/>
            <ac:spMk id="5123" creationId="{F2450AEE-C46F-3BC2-CFD5-5F99921230A3}"/>
          </ac:spMkLst>
        </pc:spChg>
      </pc:sldChg>
      <pc:sldChg chg="modSp mod">
        <pc:chgData name="Галина Пащенко" userId="a0c72c896a8e45b2" providerId="LiveId" clId="{AFD7BC5A-53F1-4658-806D-EE41583910D2}" dt="2023-04-14T11:23:16.984" v="25" actId="20577"/>
        <pc:sldMkLst>
          <pc:docMk/>
          <pc:sldMk cId="3294971153" sldId="281"/>
        </pc:sldMkLst>
        <pc:spChg chg="mod">
          <ac:chgData name="Галина Пащенко" userId="a0c72c896a8e45b2" providerId="LiveId" clId="{AFD7BC5A-53F1-4658-806D-EE41583910D2}" dt="2023-04-14T11:23:16.984" v="25" actId="20577"/>
          <ac:spMkLst>
            <pc:docMk/>
            <pc:sldMk cId="3294971153" sldId="281"/>
            <ac:spMk id="5123" creationId="{F2450AEE-C46F-3BC2-CFD5-5F99921230A3}"/>
          </ac:spMkLst>
        </pc:spChg>
      </pc:sldChg>
      <pc:sldChg chg="modSp mod">
        <pc:chgData name="Галина Пащенко" userId="a0c72c896a8e45b2" providerId="LiveId" clId="{AFD7BC5A-53F1-4658-806D-EE41583910D2}" dt="2023-04-14T11:22:59.187" v="20" actId="14100"/>
        <pc:sldMkLst>
          <pc:docMk/>
          <pc:sldMk cId="3528813880" sldId="282"/>
        </pc:sldMkLst>
        <pc:spChg chg="mod">
          <ac:chgData name="Галина Пащенко" userId="a0c72c896a8e45b2" providerId="LiveId" clId="{AFD7BC5A-53F1-4658-806D-EE41583910D2}" dt="2023-04-14T11:22:59.187" v="20" actId="14100"/>
          <ac:spMkLst>
            <pc:docMk/>
            <pc:sldMk cId="3528813880" sldId="282"/>
            <ac:spMk id="5123" creationId="{F2450AEE-C46F-3BC2-CFD5-5F99921230A3}"/>
          </ac:spMkLst>
        </pc:spChg>
      </pc:sldChg>
      <pc:sldChg chg="del">
        <pc:chgData name="Галина Пащенко" userId="a0c72c896a8e45b2" providerId="LiveId" clId="{AFD7BC5A-53F1-4658-806D-EE41583910D2}" dt="2023-04-14T11:21:56.184" v="2" actId="2696"/>
        <pc:sldMkLst>
          <pc:docMk/>
          <pc:sldMk cId="402713258" sldId="283"/>
        </pc:sldMkLst>
      </pc:sldChg>
      <pc:sldChg chg="del">
        <pc:chgData name="Галина Пащенко" userId="a0c72c896a8e45b2" providerId="LiveId" clId="{AFD7BC5A-53F1-4658-806D-EE41583910D2}" dt="2023-04-14T11:22:38.011" v="15" actId="2696"/>
        <pc:sldMkLst>
          <pc:docMk/>
          <pc:sldMk cId="2022439943" sldId="285"/>
        </pc:sldMkLst>
      </pc:sldChg>
      <pc:sldChg chg="del">
        <pc:chgData name="Галина Пащенко" userId="a0c72c896a8e45b2" providerId="LiveId" clId="{AFD7BC5A-53F1-4658-806D-EE41583910D2}" dt="2023-04-14T11:21:51.771" v="0" actId="2696"/>
        <pc:sldMkLst>
          <pc:docMk/>
          <pc:sldMk cId="2295599730" sldId="286"/>
        </pc:sldMkLst>
      </pc:sldChg>
      <pc:sldChg chg="del">
        <pc:chgData name="Галина Пащенко" userId="a0c72c896a8e45b2" providerId="LiveId" clId="{AFD7BC5A-53F1-4658-806D-EE41583910D2}" dt="2023-04-14T11:21:54.023" v="1" actId="2696"/>
        <pc:sldMkLst>
          <pc:docMk/>
          <pc:sldMk cId="4240687530" sldId="287"/>
        </pc:sldMkLst>
      </pc:sldChg>
      <pc:sldChg chg="del">
        <pc:chgData name="Галина Пащенко" userId="a0c72c896a8e45b2" providerId="LiveId" clId="{AFD7BC5A-53F1-4658-806D-EE41583910D2}" dt="2023-04-14T11:22:00.487" v="3" actId="2696"/>
        <pc:sldMkLst>
          <pc:docMk/>
          <pc:sldMk cId="3126030204" sldId="288"/>
        </pc:sldMkLst>
      </pc:sldChg>
      <pc:sldChg chg="del">
        <pc:chgData name="Галина Пащенко" userId="a0c72c896a8e45b2" providerId="LiveId" clId="{AFD7BC5A-53F1-4658-806D-EE41583910D2}" dt="2023-04-14T11:22:09.146" v="5" actId="2696"/>
        <pc:sldMkLst>
          <pc:docMk/>
          <pc:sldMk cId="3979030344" sldId="289"/>
        </pc:sldMkLst>
      </pc:sldChg>
      <pc:sldChg chg="del">
        <pc:chgData name="Галина Пащенко" userId="a0c72c896a8e45b2" providerId="LiveId" clId="{AFD7BC5A-53F1-4658-806D-EE41583910D2}" dt="2023-04-14T11:22:11.912" v="6" actId="2696"/>
        <pc:sldMkLst>
          <pc:docMk/>
          <pc:sldMk cId="2469839455" sldId="290"/>
        </pc:sldMkLst>
      </pc:sldChg>
      <pc:sldChg chg="del">
        <pc:chgData name="Галина Пащенко" userId="a0c72c896a8e45b2" providerId="LiveId" clId="{AFD7BC5A-53F1-4658-806D-EE41583910D2}" dt="2023-04-14T11:22:13.889" v="7" actId="2696"/>
        <pc:sldMkLst>
          <pc:docMk/>
          <pc:sldMk cId="2736610098" sldId="291"/>
        </pc:sldMkLst>
      </pc:sldChg>
      <pc:sldChg chg="del">
        <pc:chgData name="Галина Пащенко" userId="a0c72c896a8e45b2" providerId="LiveId" clId="{AFD7BC5A-53F1-4658-806D-EE41583910D2}" dt="2023-04-14T11:22:15.835" v="8" actId="2696"/>
        <pc:sldMkLst>
          <pc:docMk/>
          <pc:sldMk cId="2486168475" sldId="292"/>
        </pc:sldMkLst>
      </pc:sldChg>
      <pc:sldChg chg="del">
        <pc:chgData name="Галина Пащенко" userId="a0c72c896a8e45b2" providerId="LiveId" clId="{AFD7BC5A-53F1-4658-806D-EE41583910D2}" dt="2023-04-14T11:22:18.283" v="9" actId="2696"/>
        <pc:sldMkLst>
          <pc:docMk/>
          <pc:sldMk cId="1020689072" sldId="293"/>
        </pc:sldMkLst>
      </pc:sldChg>
      <pc:sldChg chg="del">
        <pc:chgData name="Галина Пащенко" userId="a0c72c896a8e45b2" providerId="LiveId" clId="{AFD7BC5A-53F1-4658-806D-EE41583910D2}" dt="2023-04-14T11:22:20.326" v="10" actId="2696"/>
        <pc:sldMkLst>
          <pc:docMk/>
          <pc:sldMk cId="4266501083" sldId="294"/>
        </pc:sldMkLst>
      </pc:sldChg>
      <pc:sldChg chg="del">
        <pc:chgData name="Галина Пащенко" userId="a0c72c896a8e45b2" providerId="LiveId" clId="{AFD7BC5A-53F1-4658-806D-EE41583910D2}" dt="2023-04-14T11:22:25.712" v="12" actId="2696"/>
        <pc:sldMkLst>
          <pc:docMk/>
          <pc:sldMk cId="3037041043" sldId="295"/>
        </pc:sldMkLst>
      </pc:sldChg>
      <pc:sldChg chg="del">
        <pc:chgData name="Галина Пащенко" userId="a0c72c896a8e45b2" providerId="LiveId" clId="{AFD7BC5A-53F1-4658-806D-EE41583910D2}" dt="2023-04-14T11:22:23.135" v="11" actId="2696"/>
        <pc:sldMkLst>
          <pc:docMk/>
          <pc:sldMk cId="1076418025" sldId="296"/>
        </pc:sldMkLst>
      </pc:sldChg>
      <pc:sldChg chg="del">
        <pc:chgData name="Галина Пащенко" userId="a0c72c896a8e45b2" providerId="LiveId" clId="{AFD7BC5A-53F1-4658-806D-EE41583910D2}" dt="2023-04-14T11:22:28.269" v="13" actId="2696"/>
        <pc:sldMkLst>
          <pc:docMk/>
          <pc:sldMk cId="2382487119" sldId="298"/>
        </pc:sldMkLst>
      </pc:sldChg>
      <pc:sldChg chg="del">
        <pc:chgData name="Галина Пащенко" userId="a0c72c896a8e45b2" providerId="LiveId" clId="{AFD7BC5A-53F1-4658-806D-EE41583910D2}" dt="2023-04-14T11:22:31.949" v="14" actId="2696"/>
        <pc:sldMkLst>
          <pc:docMk/>
          <pc:sldMk cId="3575744337" sldId="299"/>
        </pc:sldMkLst>
      </pc:sldChg>
      <pc:sldChg chg="del">
        <pc:chgData name="Галина Пащенко" userId="a0c72c896a8e45b2" providerId="LiveId" clId="{AFD7BC5A-53F1-4658-806D-EE41583910D2}" dt="2023-04-14T11:22:02.586" v="4" actId="2696"/>
        <pc:sldMkLst>
          <pc:docMk/>
          <pc:sldMk cId="1514801840" sldId="301"/>
        </pc:sldMkLst>
      </pc:sldChg>
      <pc:sldChg chg="modSp add mod">
        <pc:chgData name="Галина Пащенко" userId="a0c72c896a8e45b2" providerId="LiveId" clId="{AFD7BC5A-53F1-4658-806D-EE41583910D2}" dt="2023-04-14T11:27:29.609" v="55" actId="5793"/>
        <pc:sldMkLst>
          <pc:docMk/>
          <pc:sldMk cId="2150564960" sldId="303"/>
        </pc:sldMkLst>
        <pc:spChg chg="mod">
          <ac:chgData name="Галина Пащенко" userId="a0c72c896a8e45b2" providerId="LiveId" clId="{AFD7BC5A-53F1-4658-806D-EE41583910D2}" dt="2023-04-14T11:27:29.609" v="55" actId="5793"/>
          <ac:spMkLst>
            <pc:docMk/>
            <pc:sldMk cId="2150564960" sldId="303"/>
            <ac:spMk id="5123" creationId="{F2450AEE-C46F-3BC2-CFD5-5F99921230A3}"/>
          </ac:spMkLst>
        </pc:spChg>
      </pc:sldChg>
    </pc:docChg>
  </pc:docChgLst>
  <pc:docChgLst>
    <pc:chgData name="Пащенко Галина Владимировна" userId="095a1338-8d18-408e-9b5d-3cec524991e4" providerId="ADAL" clId="{B49AA2DE-C8E3-479C-BD2C-E1EE18F90840}"/>
    <pc:docChg chg="undo custSel addSld delSld modSld sldOrd">
      <pc:chgData name="Пащенко Галина Владимировна" userId="095a1338-8d18-408e-9b5d-3cec524991e4" providerId="ADAL" clId="{B49AA2DE-C8E3-479C-BD2C-E1EE18F90840}" dt="2023-04-17T11:34:28.217" v="1867" actId="6549"/>
      <pc:docMkLst>
        <pc:docMk/>
      </pc:docMkLst>
      <pc:sldChg chg="modSp mod">
        <pc:chgData name="Пащенко Галина Владимировна" userId="095a1338-8d18-408e-9b5d-3cec524991e4" providerId="ADAL" clId="{B49AA2DE-C8E3-479C-BD2C-E1EE18F90840}" dt="2023-04-17T08:03:44.306" v="110" actId="6549"/>
        <pc:sldMkLst>
          <pc:docMk/>
          <pc:sldMk cId="0" sldId="276"/>
        </pc:sldMkLst>
        <pc:spChg chg="mod">
          <ac:chgData name="Пащенко Галина Владимировна" userId="095a1338-8d18-408e-9b5d-3cec524991e4" providerId="ADAL" clId="{B49AA2DE-C8E3-479C-BD2C-E1EE18F90840}" dt="2023-04-17T08:03:44.306" v="110" actId="6549"/>
          <ac:spMkLst>
            <pc:docMk/>
            <pc:sldMk cId="0" sldId="276"/>
            <ac:spMk id="5123" creationId="{F2450AEE-C46F-3BC2-CFD5-5F99921230A3}"/>
          </ac:spMkLst>
        </pc:spChg>
      </pc:sldChg>
      <pc:sldChg chg="addSp delSp modSp del mod">
        <pc:chgData name="Пащенко Галина Владимировна" userId="095a1338-8d18-408e-9b5d-3cec524991e4" providerId="ADAL" clId="{B49AA2DE-C8E3-479C-BD2C-E1EE18F90840}" dt="2023-04-17T08:03:29.084" v="108" actId="2696"/>
        <pc:sldMkLst>
          <pc:docMk/>
          <pc:sldMk cId="2366763637" sldId="278"/>
        </pc:sldMkLst>
        <pc:spChg chg="mod">
          <ac:chgData name="Пащенко Галина Владимировна" userId="095a1338-8d18-408e-9b5d-3cec524991e4" providerId="ADAL" clId="{B49AA2DE-C8E3-479C-BD2C-E1EE18F90840}" dt="2023-04-17T08:00:11.777" v="63" actId="21"/>
          <ac:spMkLst>
            <pc:docMk/>
            <pc:sldMk cId="2366763637" sldId="278"/>
            <ac:spMk id="5122" creationId="{8D2A2DC6-49DC-A43F-13C0-437907737C03}"/>
          </ac:spMkLst>
        </pc:spChg>
        <pc:spChg chg="mod">
          <ac:chgData name="Пащенко Галина Владимировна" userId="095a1338-8d18-408e-9b5d-3cec524991e4" providerId="ADAL" clId="{B49AA2DE-C8E3-479C-BD2C-E1EE18F90840}" dt="2023-04-17T08:02:24.817" v="90" actId="21"/>
          <ac:spMkLst>
            <pc:docMk/>
            <pc:sldMk cId="2366763637" sldId="278"/>
            <ac:spMk id="5123" creationId="{F2450AEE-C46F-3BC2-CFD5-5F99921230A3}"/>
          </ac:spMkLst>
        </pc:spChg>
        <pc:spChg chg="mod">
          <ac:chgData name="Пащенко Галина Владимировна" userId="095a1338-8d18-408e-9b5d-3cec524991e4" providerId="ADAL" clId="{B49AA2DE-C8E3-479C-BD2C-E1EE18F90840}" dt="2023-04-17T08:00:38.966" v="72"/>
          <ac:spMkLst>
            <pc:docMk/>
            <pc:sldMk cId="2366763637" sldId="278"/>
            <ac:spMk id="5126" creationId="{95148ADD-814B-0EAA-9254-7A2C43737DD4}"/>
          </ac:spMkLst>
        </pc:spChg>
        <pc:picChg chg="add del">
          <ac:chgData name="Пащенко Галина Владимировна" userId="095a1338-8d18-408e-9b5d-3cec524991e4" providerId="ADAL" clId="{B49AA2DE-C8E3-479C-BD2C-E1EE18F90840}" dt="2023-04-17T08:02:47.231" v="94" actId="21"/>
          <ac:picMkLst>
            <pc:docMk/>
            <pc:sldMk cId="2366763637" sldId="278"/>
            <ac:picMk id="3076" creationId="{14D98408-EC86-C0D8-CB55-34216567BDE2}"/>
          </ac:picMkLst>
        </pc:picChg>
      </pc:sldChg>
      <pc:sldChg chg="modSp del mod modNotesTx">
        <pc:chgData name="Пащенко Галина Владимировна" userId="095a1338-8d18-408e-9b5d-3cec524991e4" providerId="ADAL" clId="{B49AA2DE-C8E3-479C-BD2C-E1EE18F90840}" dt="2023-04-17T10:49:54.403" v="1361" actId="2696"/>
        <pc:sldMkLst>
          <pc:docMk/>
          <pc:sldMk cId="3592092803" sldId="279"/>
        </pc:sldMkLst>
        <pc:spChg chg="mod">
          <ac:chgData name="Пащенко Галина Владимировна" userId="095a1338-8d18-408e-9b5d-3cec524991e4" providerId="ADAL" clId="{B49AA2DE-C8E3-479C-BD2C-E1EE18F90840}" dt="2023-04-17T07:59:09.713" v="51" actId="113"/>
          <ac:spMkLst>
            <pc:docMk/>
            <pc:sldMk cId="3592092803" sldId="279"/>
            <ac:spMk id="5123" creationId="{F2450AEE-C46F-3BC2-CFD5-5F99921230A3}"/>
          </ac:spMkLst>
        </pc:spChg>
      </pc:sldChg>
      <pc:sldChg chg="modSp mod">
        <pc:chgData name="Пащенко Галина Владимировна" userId="095a1338-8d18-408e-9b5d-3cec524991e4" providerId="ADAL" clId="{B49AA2DE-C8E3-479C-BD2C-E1EE18F90840}" dt="2023-04-17T10:53:29.534" v="1534" actId="6549"/>
        <pc:sldMkLst>
          <pc:docMk/>
          <pc:sldMk cId="3294971153" sldId="281"/>
        </pc:sldMkLst>
        <pc:spChg chg="mod">
          <ac:chgData name="Пащенко Галина Владимировна" userId="095a1338-8d18-408e-9b5d-3cec524991e4" providerId="ADAL" clId="{B49AA2DE-C8E3-479C-BD2C-E1EE18F90840}" dt="2023-04-17T10:53:29.534" v="1534" actId="6549"/>
          <ac:spMkLst>
            <pc:docMk/>
            <pc:sldMk cId="3294971153" sldId="281"/>
            <ac:spMk id="5123" creationId="{F2450AEE-C46F-3BC2-CFD5-5F99921230A3}"/>
          </ac:spMkLst>
        </pc:spChg>
      </pc:sldChg>
      <pc:sldChg chg="modSp mod">
        <pc:chgData name="Пащенко Галина Владимировна" userId="095a1338-8d18-408e-9b5d-3cec524991e4" providerId="ADAL" clId="{B49AA2DE-C8E3-479C-BD2C-E1EE18F90840}" dt="2023-04-17T11:05:10.077" v="1650" actId="6549"/>
        <pc:sldMkLst>
          <pc:docMk/>
          <pc:sldMk cId="3528813880" sldId="282"/>
        </pc:sldMkLst>
        <pc:spChg chg="mod">
          <ac:chgData name="Пащенко Галина Владимировна" userId="095a1338-8d18-408e-9b5d-3cec524991e4" providerId="ADAL" clId="{B49AA2DE-C8E3-479C-BD2C-E1EE18F90840}" dt="2023-04-17T11:05:10.077" v="1650" actId="6549"/>
          <ac:spMkLst>
            <pc:docMk/>
            <pc:sldMk cId="3528813880" sldId="282"/>
            <ac:spMk id="5123" creationId="{F2450AEE-C46F-3BC2-CFD5-5F99921230A3}"/>
          </ac:spMkLst>
        </pc:spChg>
      </pc:sldChg>
      <pc:sldChg chg="addSp delSp modSp mod modNotesTx">
        <pc:chgData name="Пащенко Галина Владимировна" userId="095a1338-8d18-408e-9b5d-3cec524991e4" providerId="ADAL" clId="{B49AA2DE-C8E3-479C-BD2C-E1EE18F90840}" dt="2023-04-17T11:33:26.433" v="1864" actId="207"/>
        <pc:sldMkLst>
          <pc:docMk/>
          <pc:sldMk cId="1555851865" sldId="300"/>
        </pc:sldMkLst>
        <pc:spChg chg="add del mod">
          <ac:chgData name="Пащенко Галина Владимировна" userId="095a1338-8d18-408e-9b5d-3cec524991e4" providerId="ADAL" clId="{B49AA2DE-C8E3-479C-BD2C-E1EE18F90840}" dt="2023-04-17T07:54:32.064" v="7"/>
          <ac:spMkLst>
            <pc:docMk/>
            <pc:sldMk cId="1555851865" sldId="300"/>
            <ac:spMk id="2" creationId="{2E7C7E56-5AF4-89B7-C19A-3181F0B85B8D}"/>
          </ac:spMkLst>
        </pc:spChg>
        <pc:spChg chg="add del">
          <ac:chgData name="Пащенко Галина Владимировна" userId="095a1338-8d18-408e-9b5d-3cec524991e4" providerId="ADAL" clId="{B49AA2DE-C8E3-479C-BD2C-E1EE18F90840}" dt="2023-04-17T07:54:59.226" v="12"/>
          <ac:spMkLst>
            <pc:docMk/>
            <pc:sldMk cId="1555851865" sldId="300"/>
            <ac:spMk id="3" creationId="{E8F51677-7532-0737-5ADB-632913983F80}"/>
          </ac:spMkLst>
        </pc:spChg>
        <pc:spChg chg="add mod">
          <ac:chgData name="Пащенко Галина Владимировна" userId="095a1338-8d18-408e-9b5d-3cec524991e4" providerId="ADAL" clId="{B49AA2DE-C8E3-479C-BD2C-E1EE18F90840}" dt="2023-04-17T07:55:07.824" v="15" actId="21"/>
          <ac:spMkLst>
            <pc:docMk/>
            <pc:sldMk cId="1555851865" sldId="300"/>
            <ac:spMk id="4" creationId="{0233C12C-57C8-ED8A-13CA-28308C9426C4}"/>
          </ac:spMkLst>
        </pc:spChg>
        <pc:spChg chg="add del">
          <ac:chgData name="Пащенко Галина Владимировна" userId="095a1338-8d18-408e-9b5d-3cec524991e4" providerId="ADAL" clId="{B49AA2DE-C8E3-479C-BD2C-E1EE18F90840}" dt="2023-04-17T08:06:36.511" v="134"/>
          <ac:spMkLst>
            <pc:docMk/>
            <pc:sldMk cId="1555851865" sldId="300"/>
            <ac:spMk id="5" creationId="{9DC6BDD9-D52A-96E2-441F-B0A67C67A5CF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06:57.342" v="140"/>
          <ac:spMkLst>
            <pc:docMk/>
            <pc:sldMk cId="1555851865" sldId="300"/>
            <ac:spMk id="6" creationId="{6EDE8A46-AE2F-6C58-BE8A-955290952FE8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06:57.342" v="140"/>
          <ac:spMkLst>
            <pc:docMk/>
            <pc:sldMk cId="1555851865" sldId="300"/>
            <ac:spMk id="7" creationId="{FF2706C3-3E42-E2EA-6B8E-DFF0C68E2D2D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07:40.438" v="149"/>
          <ac:spMkLst>
            <pc:docMk/>
            <pc:sldMk cId="1555851865" sldId="300"/>
            <ac:spMk id="9" creationId="{84E712AF-CFF0-5B68-6116-467708032B30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07:40.438" v="149"/>
          <ac:spMkLst>
            <pc:docMk/>
            <pc:sldMk cId="1555851865" sldId="300"/>
            <ac:spMk id="10" creationId="{899C71DA-9BFA-054C-4489-3ABA7F83BD93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08:37.600" v="155"/>
          <ac:spMkLst>
            <pc:docMk/>
            <pc:sldMk cId="1555851865" sldId="300"/>
            <ac:spMk id="11" creationId="{B77DEDEC-831A-2317-138E-C2883681DE5F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08:37.600" v="155"/>
          <ac:spMkLst>
            <pc:docMk/>
            <pc:sldMk cId="1555851865" sldId="300"/>
            <ac:spMk id="12" creationId="{34CB0360-21AD-03C8-7253-0F431635E5A4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11:33:26.433" v="1864" actId="207"/>
          <ac:spMkLst>
            <pc:docMk/>
            <pc:sldMk cId="1555851865" sldId="300"/>
            <ac:spMk id="5123" creationId="{F2450AEE-C46F-3BC2-CFD5-5F99921230A3}"/>
          </ac:spMkLst>
        </pc:spChg>
        <pc:picChg chg="add del">
          <ac:chgData name="Пащенко Галина Владимировна" userId="095a1338-8d18-408e-9b5d-3cec524991e4" providerId="ADAL" clId="{B49AA2DE-C8E3-479C-BD2C-E1EE18F90840}" dt="2023-04-17T08:07:25.781" v="147"/>
          <ac:picMkLst>
            <pc:docMk/>
            <pc:sldMk cId="1555851865" sldId="300"/>
            <ac:picMk id="8" creationId="{FAD86C4B-E1AD-AFA4-F32D-88D36B342E40}"/>
          </ac:picMkLst>
        </pc:picChg>
      </pc:sldChg>
      <pc:sldChg chg="addSp delSp modSp mod">
        <pc:chgData name="Пащенко Галина Владимировна" userId="095a1338-8d18-408e-9b5d-3cec524991e4" providerId="ADAL" clId="{B49AA2DE-C8E3-479C-BD2C-E1EE18F90840}" dt="2023-04-17T11:33:36.095" v="1865" actId="207"/>
        <pc:sldMkLst>
          <pc:docMk/>
          <pc:sldMk cId="1049142863" sldId="302"/>
        </pc:sldMkLst>
        <pc:spChg chg="add del">
          <ac:chgData name="Пащенко Галина Владимировна" userId="095a1338-8d18-408e-9b5d-3cec524991e4" providerId="ADAL" clId="{B49AA2DE-C8E3-479C-BD2C-E1EE18F90840}" dt="2023-04-17T08:13:39.078" v="200"/>
          <ac:spMkLst>
            <pc:docMk/>
            <pc:sldMk cId="1049142863" sldId="302"/>
            <ac:spMk id="2" creationId="{49E005C2-00BD-4E8D-358D-6EFB7A95B50C}"/>
          </ac:spMkLst>
        </pc:spChg>
        <pc:spChg chg="add del">
          <ac:chgData name="Пащенко Галина Владимировна" userId="095a1338-8d18-408e-9b5d-3cec524991e4" providerId="ADAL" clId="{B49AA2DE-C8E3-479C-BD2C-E1EE18F90840}" dt="2023-04-17T08:13:45.398" v="204"/>
          <ac:spMkLst>
            <pc:docMk/>
            <pc:sldMk cId="1049142863" sldId="302"/>
            <ac:spMk id="3" creationId="{74DD46B3-6CE5-CE0F-F4B5-719298D2E98C}"/>
          </ac:spMkLst>
        </pc:spChg>
        <pc:spChg chg="add del">
          <ac:chgData name="Пащенко Галина Владимировна" userId="095a1338-8d18-408e-9b5d-3cec524991e4" providerId="ADAL" clId="{B49AA2DE-C8E3-479C-BD2C-E1EE18F90840}" dt="2023-04-17T08:13:56.782" v="206"/>
          <ac:spMkLst>
            <pc:docMk/>
            <pc:sldMk cId="1049142863" sldId="302"/>
            <ac:spMk id="4" creationId="{D8E5892D-F529-67C7-BB55-884A847028D8}"/>
          </ac:spMkLst>
        </pc:spChg>
        <pc:spChg chg="add del">
          <ac:chgData name="Пащенко Галина Владимировна" userId="095a1338-8d18-408e-9b5d-3cec524991e4" providerId="ADAL" clId="{B49AA2DE-C8E3-479C-BD2C-E1EE18F90840}" dt="2023-04-17T08:14:03.182" v="210"/>
          <ac:spMkLst>
            <pc:docMk/>
            <pc:sldMk cId="1049142863" sldId="302"/>
            <ac:spMk id="5" creationId="{562104BD-2ADB-F858-3583-5D529731B7C7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14:14.126" v="213"/>
          <ac:spMkLst>
            <pc:docMk/>
            <pc:sldMk cId="1049142863" sldId="302"/>
            <ac:spMk id="6" creationId="{559335A5-7E38-3A08-AF49-3290D19433DB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14:14.126" v="213"/>
          <ac:spMkLst>
            <pc:docMk/>
            <pc:sldMk cId="1049142863" sldId="302"/>
            <ac:spMk id="7" creationId="{818BC69F-CB27-E5B9-A780-D20E3DF78C2F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14:19.175" v="215"/>
          <ac:spMkLst>
            <pc:docMk/>
            <pc:sldMk cId="1049142863" sldId="302"/>
            <ac:spMk id="8" creationId="{E1F30550-D8E4-54D9-6C2A-8472958F3B54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14:19.175" v="215"/>
          <ac:spMkLst>
            <pc:docMk/>
            <pc:sldMk cId="1049142863" sldId="302"/>
            <ac:spMk id="9" creationId="{2AE388F8-FCA6-72AD-20D4-AB702EC7D28D}"/>
          </ac:spMkLst>
        </pc:spChg>
        <pc:spChg chg="add del">
          <ac:chgData name="Пащенко Галина Владимировна" userId="095a1338-8d18-408e-9b5d-3cec524991e4" providerId="ADAL" clId="{B49AA2DE-C8E3-479C-BD2C-E1EE18F90840}" dt="2023-04-17T11:15:29.793" v="1735"/>
          <ac:spMkLst>
            <pc:docMk/>
            <pc:sldMk cId="1049142863" sldId="302"/>
            <ac:spMk id="10" creationId="{6BDC2FC7-43B8-BE3B-4B17-3ED1DF140395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11:33:36.095" v="1865" actId="207"/>
          <ac:spMkLst>
            <pc:docMk/>
            <pc:sldMk cId="1049142863" sldId="302"/>
            <ac:spMk id="5123" creationId="{F2450AEE-C46F-3BC2-CFD5-5F99921230A3}"/>
          </ac:spMkLst>
        </pc:spChg>
      </pc:sldChg>
      <pc:sldChg chg="modSp mod">
        <pc:chgData name="Пащенко Галина Владимировна" userId="095a1338-8d18-408e-9b5d-3cec524991e4" providerId="ADAL" clId="{B49AA2DE-C8E3-479C-BD2C-E1EE18F90840}" dt="2023-04-17T11:06:35.858" v="1662" actId="12"/>
        <pc:sldMkLst>
          <pc:docMk/>
          <pc:sldMk cId="2150564960" sldId="303"/>
        </pc:sldMkLst>
        <pc:spChg chg="mod">
          <ac:chgData name="Пащенко Галина Владимировна" userId="095a1338-8d18-408e-9b5d-3cec524991e4" providerId="ADAL" clId="{B49AA2DE-C8E3-479C-BD2C-E1EE18F90840}" dt="2023-04-17T11:06:35.858" v="1662" actId="12"/>
          <ac:spMkLst>
            <pc:docMk/>
            <pc:sldMk cId="2150564960" sldId="303"/>
            <ac:spMk id="5123" creationId="{F2450AEE-C46F-3BC2-CFD5-5F99921230A3}"/>
          </ac:spMkLst>
        </pc:spChg>
      </pc:sldChg>
      <pc:sldChg chg="addSp delSp modSp add mod ord modNotesTx">
        <pc:chgData name="Пащенко Галина Владимировна" userId="095a1338-8d18-408e-9b5d-3cec524991e4" providerId="ADAL" clId="{B49AA2DE-C8E3-479C-BD2C-E1EE18F90840}" dt="2023-04-17T11:33:21.091" v="1863" actId="207"/>
        <pc:sldMkLst>
          <pc:docMk/>
          <pc:sldMk cId="3728949855" sldId="304"/>
        </pc:sldMkLst>
        <pc:spChg chg="add del">
          <ac:chgData name="Пащенко Галина Владимировна" userId="095a1338-8d18-408e-9b5d-3cec524991e4" providerId="ADAL" clId="{B49AA2DE-C8E3-479C-BD2C-E1EE18F90840}" dt="2023-04-17T07:58:22.923" v="39"/>
          <ac:spMkLst>
            <pc:docMk/>
            <pc:sldMk cId="3728949855" sldId="304"/>
            <ac:spMk id="2" creationId="{4B4AA507-1CFF-BA7B-6866-41700DAA81F0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7:58:41.587" v="46"/>
          <ac:spMkLst>
            <pc:docMk/>
            <pc:sldMk cId="3728949855" sldId="304"/>
            <ac:spMk id="3" creationId="{44792A44-BD73-6798-61DF-C2DFC403664F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7:58:40.778" v="45"/>
          <ac:spMkLst>
            <pc:docMk/>
            <pc:sldMk cId="3728949855" sldId="304"/>
            <ac:spMk id="5" creationId="{66C8A014-2BF7-1DDB-0F60-BF4FB88246A6}"/>
          </ac:spMkLst>
        </pc:spChg>
        <pc:spChg chg="add del mod">
          <ac:chgData name="Пащенко Галина Владимировна" userId="095a1338-8d18-408e-9b5d-3cec524991e4" providerId="ADAL" clId="{B49AA2DE-C8E3-479C-BD2C-E1EE18F90840}" dt="2023-04-17T08:04:17.950" v="117"/>
          <ac:spMkLst>
            <pc:docMk/>
            <pc:sldMk cId="3728949855" sldId="304"/>
            <ac:spMk id="6" creationId="{66405B98-00B7-3625-C7DE-2955720A3C07}"/>
          </ac:spMkLst>
        </pc:spChg>
        <pc:spChg chg="mod">
          <ac:chgData name="Пащенко Галина Владимировна" userId="095a1338-8d18-408e-9b5d-3cec524991e4" providerId="ADAL" clId="{B49AA2DE-C8E3-479C-BD2C-E1EE18F90840}" dt="2023-04-17T11:33:21.091" v="1863" actId="207"/>
          <ac:spMkLst>
            <pc:docMk/>
            <pc:sldMk cId="3728949855" sldId="304"/>
            <ac:spMk id="5123" creationId="{F2450AEE-C46F-3BC2-CFD5-5F99921230A3}"/>
          </ac:spMkLst>
        </pc:spChg>
      </pc:sldChg>
      <pc:sldChg chg="addSp delSp modSp add mod modClrScheme chgLayout">
        <pc:chgData name="Пащенко Галина Владимировна" userId="095a1338-8d18-408e-9b5d-3cec524991e4" providerId="ADAL" clId="{B49AA2DE-C8E3-479C-BD2C-E1EE18F90840}" dt="2023-04-17T11:33:01.634" v="1862" actId="207"/>
        <pc:sldMkLst>
          <pc:docMk/>
          <pc:sldMk cId="3468733921" sldId="305"/>
        </pc:sldMkLst>
        <pc:spChg chg="add del mod ord">
          <ac:chgData name="Пащенко Галина Владимировна" userId="095a1338-8d18-408e-9b5d-3cec524991e4" providerId="ADAL" clId="{B49AA2DE-C8E3-479C-BD2C-E1EE18F90840}" dt="2023-04-17T08:02:15.790" v="89" actId="700"/>
          <ac:spMkLst>
            <pc:docMk/>
            <pc:sldMk cId="3468733921" sldId="305"/>
            <ac:spMk id="2" creationId="{221FBC6D-4B0C-25CC-4CAD-9AD941ADD562}"/>
          </ac:spMkLst>
        </pc:spChg>
        <pc:spChg chg="add del mod ord">
          <ac:chgData name="Пащенко Галина Владимировна" userId="095a1338-8d18-408e-9b5d-3cec524991e4" providerId="ADAL" clId="{B49AA2DE-C8E3-479C-BD2C-E1EE18F90840}" dt="2023-04-17T08:02:11.060" v="86" actId="700"/>
          <ac:spMkLst>
            <pc:docMk/>
            <pc:sldMk cId="3468733921" sldId="305"/>
            <ac:spMk id="3" creationId="{A55DAE89-03F2-C6AF-E261-05D5C89A4CCB}"/>
          </ac:spMkLst>
        </pc:spChg>
        <pc:spChg chg="mod ord">
          <ac:chgData name="Пащенко Галина Владимировна" userId="095a1338-8d18-408e-9b5d-3cec524991e4" providerId="ADAL" clId="{B49AA2DE-C8E3-479C-BD2C-E1EE18F90840}" dt="2023-04-17T08:02:15.790" v="89" actId="700"/>
          <ac:spMkLst>
            <pc:docMk/>
            <pc:sldMk cId="3468733921" sldId="305"/>
            <ac:spMk id="5122" creationId="{8D2A2DC6-49DC-A43F-13C0-437907737C03}"/>
          </ac:spMkLst>
        </pc:spChg>
        <pc:spChg chg="mod ord">
          <ac:chgData name="Пащенко Галина Владимировна" userId="095a1338-8d18-408e-9b5d-3cec524991e4" providerId="ADAL" clId="{B49AA2DE-C8E3-479C-BD2C-E1EE18F90840}" dt="2023-04-17T11:33:01.634" v="1862" actId="207"/>
          <ac:spMkLst>
            <pc:docMk/>
            <pc:sldMk cId="3468733921" sldId="305"/>
            <ac:spMk id="5123" creationId="{F2450AEE-C46F-3BC2-CFD5-5F99921230A3}"/>
          </ac:spMkLst>
        </pc:spChg>
        <pc:spChg chg="mod">
          <ac:chgData name="Пащенко Галина Владимировна" userId="095a1338-8d18-408e-9b5d-3cec524991e4" providerId="ADAL" clId="{B49AA2DE-C8E3-479C-BD2C-E1EE18F90840}" dt="2023-04-17T08:01:12.927" v="75" actId="6549"/>
          <ac:spMkLst>
            <pc:docMk/>
            <pc:sldMk cId="3468733921" sldId="305"/>
            <ac:spMk id="5126" creationId="{95148ADD-814B-0EAA-9254-7A2C43737DD4}"/>
          </ac:spMkLst>
        </pc:spChg>
        <pc:picChg chg="add del mod">
          <ac:chgData name="Пащенко Галина Владимировна" userId="095a1338-8d18-408e-9b5d-3cec524991e4" providerId="ADAL" clId="{B49AA2DE-C8E3-479C-BD2C-E1EE18F90840}" dt="2023-04-17T08:02:02.307" v="84"/>
          <ac:picMkLst>
            <pc:docMk/>
            <pc:sldMk cId="3468733921" sldId="305"/>
            <ac:picMk id="4" creationId="{7888BA28-B835-DC2A-7485-332CDF0DFBA1}"/>
          </ac:picMkLst>
        </pc:picChg>
        <pc:picChg chg="add mod">
          <ac:chgData name="Пащенко Галина Владимировна" userId="095a1338-8d18-408e-9b5d-3cec524991e4" providerId="ADAL" clId="{B49AA2DE-C8E3-479C-BD2C-E1EE18F90840}" dt="2023-04-17T10:47:04.769" v="1158" actId="1076"/>
          <ac:picMkLst>
            <pc:docMk/>
            <pc:sldMk cId="3468733921" sldId="305"/>
            <ac:picMk id="5" creationId="{4E8773C6-3CC9-FA10-531D-49F7472E9763}"/>
          </ac:picMkLst>
        </pc:picChg>
      </pc:sldChg>
      <pc:sldChg chg="modSp add del mod">
        <pc:chgData name="Пащенко Галина Владимировна" userId="095a1338-8d18-408e-9b5d-3cec524991e4" providerId="ADAL" clId="{B49AA2DE-C8E3-479C-BD2C-E1EE18F90840}" dt="2023-04-17T10:52:24.486" v="1415" actId="2696"/>
        <pc:sldMkLst>
          <pc:docMk/>
          <pc:sldMk cId="4072893696" sldId="306"/>
        </pc:sldMkLst>
        <pc:spChg chg="mod">
          <ac:chgData name="Пащенко Галина Владимировна" userId="095a1338-8d18-408e-9b5d-3cec524991e4" providerId="ADAL" clId="{B49AA2DE-C8E3-479C-BD2C-E1EE18F90840}" dt="2023-04-17T08:11:29.193" v="183" actId="2711"/>
          <ac:spMkLst>
            <pc:docMk/>
            <pc:sldMk cId="4072893696" sldId="306"/>
            <ac:spMk id="5123" creationId="{F2450AEE-C46F-3BC2-CFD5-5F99921230A3}"/>
          </ac:spMkLst>
        </pc:spChg>
      </pc:sldChg>
      <pc:sldChg chg="modSp add mod">
        <pc:chgData name="Пащенко Галина Владимировна" userId="095a1338-8d18-408e-9b5d-3cec524991e4" providerId="ADAL" clId="{B49AA2DE-C8E3-479C-BD2C-E1EE18F90840}" dt="2023-04-17T11:34:28.217" v="1867" actId="6549"/>
        <pc:sldMkLst>
          <pc:docMk/>
          <pc:sldMk cId="3867591930" sldId="307"/>
        </pc:sldMkLst>
        <pc:spChg chg="mod">
          <ac:chgData name="Пащенко Галина Владимировна" userId="095a1338-8d18-408e-9b5d-3cec524991e4" providerId="ADAL" clId="{B49AA2DE-C8E3-479C-BD2C-E1EE18F90840}" dt="2023-04-17T11:34:28.217" v="1867" actId="6549"/>
          <ac:spMkLst>
            <pc:docMk/>
            <pc:sldMk cId="3867591930" sldId="307"/>
            <ac:spMk id="5123" creationId="{F2450AEE-C46F-3BC2-CFD5-5F99921230A3}"/>
          </ac:spMkLst>
        </pc:spChg>
      </pc:sldChg>
      <pc:sldChg chg="modSp add mod">
        <pc:chgData name="Пащенко Галина Владимировна" userId="095a1338-8d18-408e-9b5d-3cec524991e4" providerId="ADAL" clId="{B49AA2DE-C8E3-479C-BD2C-E1EE18F90840}" dt="2023-04-17T11:08:30.212" v="1719" actId="255"/>
        <pc:sldMkLst>
          <pc:docMk/>
          <pc:sldMk cId="2451630285" sldId="308"/>
        </pc:sldMkLst>
        <pc:spChg chg="mod">
          <ac:chgData name="Пащенко Галина Владимировна" userId="095a1338-8d18-408e-9b5d-3cec524991e4" providerId="ADAL" clId="{B49AA2DE-C8E3-479C-BD2C-E1EE18F90840}" dt="2023-04-17T11:08:30.212" v="1719" actId="255"/>
          <ac:spMkLst>
            <pc:docMk/>
            <pc:sldMk cId="2451630285" sldId="308"/>
            <ac:spMk id="5123" creationId="{F2450AEE-C46F-3BC2-CFD5-5F99921230A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D95648D-3DED-CCE6-AA36-3FD8490D97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0509D5-EC01-8B53-3895-0C310D2B48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7C852E-8156-AD4D-9FF0-BE743CA74C33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C99787C-CEEE-6D18-87E3-B258EDD239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6E898D-32BC-470C-9F14-93D43A7B4F9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6ABE4E9-BDD6-CE4E-802E-2C21E75E34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7C0B874B-C877-D8C5-900A-7C1CB1AD5E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F9BF9DE-A926-2943-DB15-EF4F680643B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AD1746-EAE3-F04E-B26B-3F0DB1010A35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11BEBF08-CC07-0630-C9A9-123D28F08A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0FFFF766-DC0A-699D-03A4-A9AE2145B4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BB3B86-4AF4-6C80-75EE-9AC22D2708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7815DC-7003-07D1-377C-1C7CF30E90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8084B57-8695-A249-91A6-D6AAC3CE92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37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3695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023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6139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893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/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надо понимать, что принятие рискованных решений зависит от знаний, а возможные ситуации должны поддаваться расчету; в отличие от опасности, в случае риска доминирует прежний опыт и насколько  риски личностного развития возникают сознательно ? кто несет ответственность за  них сам человек или какие-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токонкретные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люди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0126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/>
            <a:r>
              <a:rPr lang="ru-RU" dirty="0"/>
              <a:t>мы говорим о риске который 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«социальное поведение субъекта, осуществляемое в условиях неопределенности его исходов</a:t>
            </a:r>
          </a:p>
          <a:p>
            <a:pPr marL="457200"/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надо понимать, что принятие рискованных решений зависит от знаний, а возможные ситуации должны поддаваться расчету; в отличие от опасности, в случае риска доминирует прежний опыт и насколько  риски личностного развития возникают сознательно ? кто несет ответственность за  них сам человек или какие-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токонкретные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люди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1171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2083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4871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7504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84B57-8695-A249-91A6-D6AAC3CE92E2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653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645B1C7-9800-3088-7FDD-A2791214BCC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18804124-5421-0C1C-CAF9-61D8963C7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A0D8704A-670D-F030-D845-03E211A1042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70EA997D-4725-F7BB-465D-CE6D418CBA94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FEB4CB93-1571-2BBB-762A-6B68774252EF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1A0DAD12-7177-961C-6545-1B7DF06654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8">
              <a:extLst>
                <a:ext uri="{FF2B5EF4-FFF2-40B4-BE49-F238E27FC236}">
                  <a16:creationId xmlns:a16="http://schemas.microsoft.com/office/drawing/2014/main" id="{9A25CB47-F567-8FFC-ECB9-6043F3ABC72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id="{FE650877-95B9-E4CF-097A-79671245B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Line 10">
                <a:extLst>
                  <a:ext uri="{FF2B5EF4-FFF2-40B4-BE49-F238E27FC236}">
                    <a16:creationId xmlns:a16="http://schemas.microsoft.com/office/drawing/2014/main" id="{7863F3CD-E1F7-C993-E767-8D40DFB43E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506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B1513F96-5C3D-9DB3-DB45-1B67DF6CF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48BFE-17BF-6A4C-B894-8D455D256547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88665FB8-BDDF-CF1F-BE4D-7D09454CC7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36AF3E7B-1936-1407-ADC9-8BFD8596BF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82DAC7-0DCE-4543-B19E-07297E6697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997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F900DCA-5E3F-277E-AF25-46BED7B150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99F3B-6197-E74A-9318-EB5335924866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E9D93CB-D21A-A303-4585-05A3E327CC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B75F631-70B9-EC78-70BE-FC5DCADE75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D3600-0EC0-D343-9CA4-649BD59AC3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761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BEB0A29-B016-8DE9-AC1B-60ECA9F62E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C36E5-C250-8E46-B39E-8585A9E626D5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125CA54-8A15-331F-99D7-1FE24428D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D9FAF3E-81F9-A155-7B2C-725CE14874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F52F1-A778-C345-9672-10288BB8BC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62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8395FE9-A2F0-8EE5-DE9D-4256C0AA20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CB5FB-ED98-5141-8B82-60183066838C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CED1BD1-C4FD-D4C6-DB53-4EA2B131A5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F57C892-A830-2767-5625-AA78752122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4A09B-AF69-6A4F-82FE-71CF445C6B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07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34029B9-5FF5-5D97-6430-CE46F281BB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B261E-D632-F743-A6B2-93912C4638C2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9801FBC-EBD5-09D7-4207-377E5A8A59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9329DC7-90B6-B7EE-5E5D-4F4B6BAE59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C5FE9-EA27-1C4D-B030-9C9D3C1518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641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5D6DE12-C10F-66F9-541B-ED2A07ECB6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0D113-0972-BD42-BC51-E3917CF35F73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EB9425A-8C9F-836C-60A9-6D8081489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085677B-700A-9A2A-E0D0-ADCDAADF51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8183B-589D-A34D-87D8-24EBFD7BA4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963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1C34391-5BA4-2567-CF71-73EAEBD02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611AC-AFE8-0943-B669-B902158205C1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FB70AAA9-1C1B-EB56-EB76-EB465664A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78C943E7-9144-16AA-D7D3-50494D0888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2F1E3-AD8B-934A-A357-F620BA8370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509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84203DC-EA07-EF80-654E-B2E18D317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FF703-275B-914A-A2EB-EF9EE71035FB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2D78D8A-D73E-2B0A-50C2-7343BA1ACA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79E4A63-5341-FD3D-F1CB-9EC3C16FB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9D42C-982B-8249-8C53-31D559534A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071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1A0DF058-DD67-3564-34D6-27758D77D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ABD60-9EF6-0742-9B45-0F433E677338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1D75DCD6-981D-E297-859F-216D394DDD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4662A71-9986-9FB2-8B03-899996125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4BE65-7692-0D4C-9A7C-BA21F6548A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047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0ED4AF0-3395-704D-36A7-0FA022BA3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4724A-3868-2648-8B5A-6272492BD9D8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0D596548-3726-6ECF-34A0-310E716FF6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BF80FE0-6CF8-B8B1-6C4C-F872C84988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E04D-1DE2-8547-B1D5-1BF6FDB786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303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9FD443D-6AB9-692D-F0F3-570AD72C06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CC492-CB92-2E44-91E1-A964CEEE231C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2CB6593-0E05-CA87-0012-5566683996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79B088F-7626-AC91-93EA-A1A7C397D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8A827-6560-F543-BEEB-7FAE442388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394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695D36E-36E3-CD7F-82A5-589BD47623B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F446A8AD-085B-B019-2203-86373B548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C70879EC-AAA8-B7E9-B3AD-DB21EAF2E1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B6DBA165-F2B4-5B9C-AF44-68C67CC3AA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D93521B3-1A8E-50E0-88E6-1597AA9B6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EA68558F-F1E4-DF46-B0AC-D75704E84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B6424195-36C1-51E0-5AC3-0680F1837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D3917C91-C290-B1E1-C700-B4A8457681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64A28E82-D1F5-1849-AB42-6607018456A5}" type="datetimeFigureOut">
              <a:rPr lang="ru-RU" altLang="ru-RU"/>
              <a:pPr>
                <a:defRPr/>
              </a:pPr>
              <a:t>17.04.2023</a:t>
            </a:fld>
            <a:endParaRPr lang="ru-RU" altLang="ru-RU"/>
          </a:p>
        </p:txBody>
      </p:sp>
      <p:sp>
        <p:nvSpPr>
          <p:cNvPr id="44042" name="Rectangle 10">
            <a:extLst>
              <a:ext uri="{FF2B5EF4-FFF2-40B4-BE49-F238E27FC236}">
                <a16:creationId xmlns:a16="http://schemas.microsoft.com/office/drawing/2014/main" id="{1FC0A9BB-F621-6265-EADC-8FC6B098B3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4043" name="Rectangle 11">
            <a:extLst>
              <a:ext uri="{FF2B5EF4-FFF2-40B4-BE49-F238E27FC236}">
                <a16:creationId xmlns:a16="http://schemas.microsoft.com/office/drawing/2014/main" id="{9B055331-CF06-83EA-AF36-D7B4E68352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F7C5132A-3E29-C648-9A5E-298E0D563F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5BB12179-8D00-DE80-6EE4-F549B56F9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cong@dlut.edu.cn" TargetMode="External"/><Relationship Id="rId3" Type="http://schemas.openxmlformats.org/officeDocument/2006/relationships/hyperlink" Target="http://www.tsu.ru/" TargetMode="External"/><Relationship Id="rId7" Type="http://schemas.openxmlformats.org/officeDocument/2006/relationships/hyperlink" Target="https://donstu.r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liceobotta.it/" TargetMode="External"/><Relationship Id="rId5" Type="http://schemas.openxmlformats.org/officeDocument/2006/relationships/hyperlink" Target="http://rostgmu.ru/" TargetMode="External"/><Relationship Id="rId4" Type="http://schemas.openxmlformats.org/officeDocument/2006/relationships/hyperlink" Target="http://www.ipras.ru/" TargetMode="External"/><Relationship Id="rId9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835150" y="41275"/>
            <a:ext cx="7058025" cy="1443038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640" y="1585912"/>
            <a:ext cx="7561535" cy="4579391"/>
          </a:xfrm>
        </p:spPr>
        <p:txBody>
          <a:bodyPr/>
          <a:lstStyle/>
          <a:p>
            <a:pPr algn="ctr" eaLnBrk="1" hangingPunct="1">
              <a:buFontTx/>
              <a:buChar char="-"/>
            </a:pPr>
            <a:endParaRPr kumimoji="0" lang="ru-RU" altLang="ru-RU" b="1" dirty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kumimoji="0" lang="ru-RU" altLang="ru-RU" b="1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НАУЧНЫЙ ЦЕНТР </a:t>
            </a:r>
          </a:p>
          <a:p>
            <a:pPr marL="0" indent="0" algn="ctr">
              <a:buNone/>
            </a:pPr>
            <a:r>
              <a:rPr lang="ru-RU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РОССИЙСКОЙ АКАДЕМИИ ОБРАЗОВАНИЯ </a:t>
            </a:r>
          </a:p>
          <a:p>
            <a:pPr marL="0" indent="0" algn="ctr">
              <a:buNone/>
            </a:pPr>
            <a:r>
              <a:rPr lang="ru-RU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ЮФО</a:t>
            </a:r>
            <a:endParaRPr lang="ru-RU" b="1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kumimoji="0" lang="ru-RU" altLang="ru-RU" b="1" dirty="0">
              <a:latin typeface="+mj-lt"/>
            </a:endParaRPr>
          </a:p>
          <a:p>
            <a:pPr marL="0" indent="0" eaLnBrk="1" hangingPunct="1">
              <a:buNone/>
            </a:pPr>
            <a:br>
              <a:rPr kumimoji="0" lang="ru-RU" altLang="ru-RU" dirty="0"/>
            </a:br>
            <a:endParaRPr kumimoji="0"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55700"/>
            <a:ext cx="9144000" cy="276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Михаила Нагибина пр., 13, г. </a:t>
            </a:r>
            <a:r>
              <a:rPr lang="ru-RU" altLang="ru-RU" sz="800" dirty="0" err="1"/>
              <a:t>Ростов</a:t>
            </a:r>
            <a:r>
              <a:rPr lang="ru-RU" altLang="ru-RU" sz="800" dirty="0"/>
              <a:t>-на-Дону, 344038</a:t>
            </a:r>
          </a:p>
          <a:p>
            <a:pPr algn="ctr"/>
            <a:r>
              <a:rPr lang="ru-RU" altLang="ru-RU" sz="800" dirty="0"/>
              <a:t>      </a:t>
            </a:r>
            <a:r>
              <a:rPr lang="en-US" altLang="ru-RU" sz="800" dirty="0"/>
              <a:t>                                                  </a:t>
            </a:r>
            <a:r>
              <a:rPr lang="ru-RU" altLang="ru-RU" sz="800" dirty="0"/>
              <a:t>  Тел</a:t>
            </a:r>
            <a:r>
              <a:rPr lang="en-US" altLang="ru-RU" sz="800" dirty="0"/>
              <a:t>.: (863) 230-32-07</a:t>
            </a:r>
            <a:r>
              <a:rPr lang="ru-RU" altLang="ru-RU" sz="800" dirty="0"/>
              <a:t>   </a:t>
            </a:r>
            <a:r>
              <a:rPr lang="en-US" altLang="ru-RU" sz="800" dirty="0"/>
              <a:t>e-mail: </a:t>
            </a:r>
            <a:r>
              <a:rPr lang="en-US" altLang="ru-RU" sz="800" dirty="0" err="1"/>
              <a:t>rcrao@sfedu.ru</a:t>
            </a:r>
            <a:r>
              <a:rPr lang="ru-RU" altLang="ru-RU" sz="800" dirty="0"/>
              <a:t>                     </a:t>
            </a:r>
          </a:p>
          <a:p>
            <a:pPr algn="ctr"/>
            <a:r>
              <a:rPr lang="en-US" altLang="ru-RU" sz="800" dirty="0"/>
              <a:t>                                                                      http://</a:t>
            </a:r>
            <a:r>
              <a:rPr lang="en-US" altLang="ru-RU" sz="800" dirty="0" err="1"/>
              <a:t>rao.sfedu.ru</a:t>
            </a:r>
            <a:r>
              <a:rPr lang="en-US" altLang="ru-RU" sz="800" dirty="0"/>
              <a:t>/</a:t>
            </a:r>
            <a:endParaRPr lang="ru-RU" altLang="ru-RU" sz="800" dirty="0"/>
          </a:p>
          <a:p>
            <a:endParaRPr lang="ru-RU" alt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39763" y="1583759"/>
            <a:ext cx="8108701" cy="4653553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Курирование деятельности: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i="0" dirty="0">
                <a:effectLst/>
                <a:latin typeface="Times New Roman" panose="02020603050405020304" pitchFamily="18" charset="0"/>
              </a:rPr>
              <a:t>РЕАБЕЛИТАЦИОННЫЙ ЦЕНТР В Г. ДОНЕЦКЕ (ДНР)</a:t>
            </a:r>
            <a:endParaRPr lang="ru-RU" sz="2400" b="0" i="0" dirty="0">
              <a:effectLst/>
              <a:latin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latin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ПСИХОЛОГИЧЕСКАЯ СЛУЖБА ЮФУ 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600" b="1" i="0" dirty="0">
              <a:effectLst/>
              <a:latin typeface="+mj-lt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i="0" dirty="0">
                <a:effectLst/>
                <a:latin typeface="+mj-lt"/>
              </a:rPr>
              <a:t>Просветительская деятельность по вопросам практической психологии в сферах самопознания, саморазвития и саморегуляции.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i="0" dirty="0">
                <a:effectLst/>
                <a:latin typeface="+mj-lt"/>
              </a:rPr>
              <a:t>Психологическая профилактика дезадаптации.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i="0" dirty="0">
                <a:effectLst/>
                <a:latin typeface="+mj-lt"/>
              </a:rPr>
              <a:t>Оказание психологической помощи населению в установленном порядке.</a:t>
            </a:r>
          </a:p>
          <a:p>
            <a:pPr marL="0" indent="0" algn="l">
              <a:spcBef>
                <a:spcPts val="0"/>
              </a:spcBef>
              <a:spcAft>
                <a:spcPts val="800"/>
              </a:spcAft>
              <a:buNone/>
            </a:pPr>
            <a:endParaRPr lang="ru-RU" sz="2400" b="1" i="0" dirty="0">
              <a:solidFill>
                <a:srgbClr val="3B3B3B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spcAft>
                <a:spcPts val="800"/>
              </a:spcAft>
              <a:buNone/>
            </a:pPr>
            <a:endParaRPr lang="ru-RU" sz="1200" b="1" dirty="0">
              <a:solidFill>
                <a:srgbClr val="3B3B3B"/>
              </a:solidFill>
              <a:latin typeface="Times New Roman" panose="02020603050405020304" pitchFamily="18" charset="0"/>
            </a:endParaRPr>
          </a:p>
          <a:p>
            <a:pPr marL="0" indent="0" algn="l">
              <a:spcAft>
                <a:spcPts val="800"/>
              </a:spcAft>
              <a:buNone/>
            </a:pPr>
            <a:endParaRPr lang="ru-RU" sz="1200" b="1" dirty="0">
              <a:solidFill>
                <a:srgbClr val="3B3B3B"/>
              </a:solidFill>
              <a:latin typeface="Times New Roman" panose="02020603050405020304" pitchFamily="18" charset="0"/>
            </a:endParaRPr>
          </a:p>
          <a:p>
            <a:pPr marL="0" indent="0" algn="l">
              <a:spcAft>
                <a:spcPts val="800"/>
              </a:spcAft>
              <a:buNone/>
            </a:pPr>
            <a:endParaRPr lang="ru-RU" sz="1200" b="1" i="0" dirty="0">
              <a:solidFill>
                <a:srgbClr val="3B3B3B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51630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916645" y="1583759"/>
            <a:ext cx="7561535" cy="566166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kumimoji="0" lang="ru-RU" altLang="ru-RU" sz="2000" b="1" dirty="0">
                <a:latin typeface="Times New Roman" panose="02020603050405020304" pitchFamily="18" charset="0"/>
              </a:rPr>
              <a:t>  </a:t>
            </a:r>
          </a:p>
          <a:p>
            <a:pPr marL="0" indent="0" algn="ctr" eaLnBrk="1" hangingPunct="1">
              <a:buNone/>
            </a:pPr>
            <a:endParaRPr kumimoji="0" lang="ru-RU" altLang="ru-RU" sz="2000" b="1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kumimoji="0" lang="ru-RU" altLang="ru-RU" sz="2000" b="1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kumimoji="0" lang="ru-RU" altLang="ru-RU" sz="2000" b="1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kumimoji="0" lang="ru-RU" altLang="ru-RU" sz="2000" b="1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kumimoji="0" lang="ru-RU" altLang="ru-RU" b="1" dirty="0">
                <a:latin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2238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085975" y="41275"/>
            <a:ext cx="7058025" cy="1443038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884538" y="1585913"/>
            <a:ext cx="7259461" cy="457993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kumimoji="0" lang="ru-RU" altLang="ru-RU" sz="2400" b="1" dirty="0">
                <a:latin typeface="+mj-lt"/>
              </a:rPr>
              <a:t>Создан в 2016 г.</a:t>
            </a:r>
          </a:p>
          <a:p>
            <a:pPr marL="0" indent="0" algn="ctr" eaLnBrk="1" hangingPunct="1">
              <a:buNone/>
            </a:pPr>
            <a:r>
              <a:rPr lang="ru-RU" sz="2400" b="1" i="0" dirty="0">
                <a:effectLst/>
                <a:latin typeface="+mj-lt"/>
              </a:rPr>
              <a:t>Ермаков Павел Николаевич,	руководитель, академик РАО, доктор биологических наук, профессор.</a:t>
            </a:r>
            <a:endParaRPr kumimoji="0" lang="ru-RU" altLang="ru-RU" sz="2400" b="1" dirty="0">
              <a:latin typeface="+mj-lt"/>
            </a:endParaRPr>
          </a:p>
          <a:p>
            <a:pPr marL="0" indent="0" algn="ctr" eaLnBrk="1" hangingPunct="1">
              <a:buNone/>
            </a:pPr>
            <a:r>
              <a:rPr kumimoji="0" lang="ru-RU" altLang="ru-RU" sz="2400" b="1" dirty="0">
                <a:latin typeface="+mj-lt"/>
              </a:rPr>
              <a:t>Кадровый состав 2023: </a:t>
            </a:r>
          </a:p>
          <a:p>
            <a:pPr marL="0" indent="0" algn="ctr" eaLnBrk="1" hangingPunct="1">
              <a:buNone/>
            </a:pPr>
            <a:r>
              <a:rPr kumimoji="0" lang="ru-RU" altLang="ru-RU" sz="2400" b="1" dirty="0">
                <a:latin typeface="+mj-lt"/>
              </a:rPr>
              <a:t>1 ед. – </a:t>
            </a:r>
            <a:r>
              <a:rPr kumimoji="0" lang="ru-RU" altLang="ru-RU" sz="2400" b="1" dirty="0" err="1">
                <a:latin typeface="+mj-lt"/>
              </a:rPr>
              <a:t>г.н.с</a:t>
            </a:r>
            <a:r>
              <a:rPr kumimoji="0" lang="ru-RU" altLang="ru-RU" sz="2400" b="1" dirty="0">
                <a:latin typeface="+mj-lt"/>
              </a:rPr>
              <a:t>., </a:t>
            </a:r>
            <a:r>
              <a:rPr kumimoji="0" lang="ru-RU" altLang="ru-RU" sz="2400" b="1" dirty="0" err="1">
                <a:latin typeface="+mj-lt"/>
              </a:rPr>
              <a:t>д.пс.н</a:t>
            </a:r>
            <a:r>
              <a:rPr kumimoji="0" lang="ru-RU" altLang="ru-RU" sz="2400" b="1" dirty="0">
                <a:latin typeface="+mj-lt"/>
              </a:rPr>
              <a:t>., проф., академик РАО</a:t>
            </a:r>
          </a:p>
          <a:p>
            <a:pPr marL="0" indent="0" algn="ctr" eaLnBrk="1" hangingPunct="1">
              <a:buNone/>
            </a:pPr>
            <a:r>
              <a:rPr kumimoji="0" lang="ru-RU" altLang="ru-RU" sz="2400" b="1" dirty="0">
                <a:latin typeface="+mj-lt"/>
              </a:rPr>
              <a:t>3 ед. – </a:t>
            </a:r>
            <a:r>
              <a:rPr kumimoji="0" lang="ru-RU" altLang="ru-RU" sz="2400" b="1" dirty="0" err="1">
                <a:latin typeface="+mj-lt"/>
              </a:rPr>
              <a:t>с.н.с</a:t>
            </a:r>
            <a:r>
              <a:rPr kumimoji="0" lang="ru-RU" altLang="ru-RU" sz="2400" b="1" dirty="0">
                <a:latin typeface="+mj-lt"/>
              </a:rPr>
              <a:t>., </a:t>
            </a:r>
            <a:r>
              <a:rPr kumimoji="0" lang="ru-RU" altLang="ru-RU" sz="2400" b="1" dirty="0" err="1">
                <a:latin typeface="+mj-lt"/>
              </a:rPr>
              <a:t>к.пс.н</a:t>
            </a:r>
            <a:r>
              <a:rPr kumimoji="0" lang="ru-RU" altLang="ru-RU" sz="2400" b="1" dirty="0">
                <a:latin typeface="+mj-lt"/>
              </a:rPr>
              <a:t>.</a:t>
            </a:r>
          </a:p>
          <a:p>
            <a:pPr marL="0" indent="0" algn="ctr" eaLnBrk="1" hangingPunct="1">
              <a:buNone/>
            </a:pPr>
            <a:r>
              <a:rPr kumimoji="0" lang="ru-RU" altLang="ru-RU" sz="2400" b="1" dirty="0">
                <a:latin typeface="+mj-lt"/>
              </a:rPr>
              <a:t>2 ед. – инженер, </a:t>
            </a:r>
            <a:r>
              <a:rPr kumimoji="0" lang="ru-RU" altLang="ru-RU" sz="2400" b="1" dirty="0" err="1">
                <a:latin typeface="+mj-lt"/>
              </a:rPr>
              <a:t>к.пс.н</a:t>
            </a:r>
            <a:r>
              <a:rPr kumimoji="0" lang="ru-RU" altLang="ru-RU" sz="2400" b="1" dirty="0">
                <a:latin typeface="+mj-lt"/>
              </a:rPr>
              <a:t>.</a:t>
            </a:r>
          </a:p>
          <a:p>
            <a:pPr marL="0" indent="0" algn="ctr" eaLnBrk="1" hangingPunct="1">
              <a:buNone/>
            </a:pPr>
            <a:r>
              <a:rPr kumimoji="0" lang="ru-RU" altLang="ru-RU" sz="2400" b="1" dirty="0">
                <a:latin typeface="+mj-lt"/>
              </a:rPr>
              <a:t>2 ед. – </a:t>
            </a:r>
            <a:r>
              <a:rPr kumimoji="0" lang="ru-RU" altLang="ru-RU" sz="2400" b="1" dirty="0" err="1">
                <a:latin typeface="+mj-lt"/>
              </a:rPr>
              <a:t>м.н.с</a:t>
            </a:r>
            <a:r>
              <a:rPr kumimoji="0" lang="ru-RU" altLang="ru-RU" sz="2400" b="1" dirty="0">
                <a:latin typeface="+mj-lt"/>
              </a:rPr>
              <a:t>.</a:t>
            </a:r>
          </a:p>
          <a:p>
            <a:pPr marL="0" indent="0" algn="ctr" eaLnBrk="1" hangingPunct="1">
              <a:buNone/>
            </a:pPr>
            <a:r>
              <a:rPr kumimoji="0" lang="ru-RU" altLang="ru-RU" sz="2400" b="1" dirty="0">
                <a:latin typeface="+mj-lt"/>
              </a:rPr>
              <a:t>2 ед. – лаборант-исследователь</a:t>
            </a:r>
          </a:p>
          <a:p>
            <a:pPr marL="0" indent="0" algn="ctr" eaLnBrk="1" hangingPunct="1">
              <a:buNone/>
            </a:pPr>
            <a:endParaRPr lang="ru-RU" sz="2400" b="1" i="0" dirty="0">
              <a:solidFill>
                <a:srgbClr val="3B3B3B"/>
              </a:solidFill>
              <a:effectLst/>
              <a:latin typeface="+mj-lt"/>
            </a:endParaRPr>
          </a:p>
          <a:p>
            <a:pPr marL="0" indent="0" algn="ctr" eaLnBrk="1" hangingPunct="1">
              <a:buNone/>
            </a:pPr>
            <a:r>
              <a:rPr lang="ru-RU" sz="2400" b="1" i="0" dirty="0">
                <a:solidFill>
                  <a:srgbClr val="3B3B3B"/>
                </a:solidFill>
                <a:effectLst/>
                <a:latin typeface="+mj-lt"/>
              </a:rPr>
              <a:t>		</a:t>
            </a: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kumimoji="0" lang="ru-RU" altLang="ru-RU" b="1" dirty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kumimoji="0" lang="ru-RU" altLang="ru-RU" b="1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br>
              <a:rPr kumimoji="0" lang="ru-RU" altLang="ru-RU" dirty="0"/>
            </a:br>
            <a:endParaRPr kumimoji="0"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  <p:pic>
        <p:nvPicPr>
          <p:cNvPr id="5" name="Picture 4" descr="Ермаков П.Н.">
            <a:extLst>
              <a:ext uri="{FF2B5EF4-FFF2-40B4-BE49-F238E27FC236}">
                <a16:creationId xmlns:a16="http://schemas.microsoft.com/office/drawing/2014/main" id="{4E8773C6-3CC9-FA10-531D-49F7472E9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1633019" cy="197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73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1196752"/>
            <a:ext cx="8785671" cy="554461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1800" b="1" dirty="0">
                <a:solidFill>
                  <a:srgbClr val="3B3B3B"/>
                </a:solidFill>
                <a:latin typeface="+mj-lt"/>
                <a:ea typeface="Calibri" panose="020F0502020204030204" pitchFamily="34" charset="0"/>
              </a:rPr>
              <a:t>Научные исследования 2023 г.</a:t>
            </a:r>
          </a:p>
          <a:p>
            <a:pPr marL="0" indent="0" algn="l">
              <a:buNone/>
            </a:pPr>
            <a:r>
              <a:rPr lang="ru-RU" sz="1800" b="1" i="1" dirty="0">
                <a:effectLst/>
                <a:latin typeface="+mj-lt"/>
              </a:rPr>
              <a:t>РНФ «Исследование ценностно-смысловой сферы и разработка технологий психологической реабилитации населения региона в условиях локального военного конфликта и новых геополитических рисков», (2023-2026 гг.), руководитель Абакумова И.В.</a:t>
            </a:r>
          </a:p>
          <a:p>
            <a:pPr lvl="5">
              <a:buFont typeface="+mj-lt"/>
              <a:buAutoNum type="arabicPeriod"/>
            </a:pPr>
            <a:endParaRPr lang="ru-RU" sz="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kumimoji="0" lang="ru-RU" altLang="ru-RU" sz="1400" b="1" u="none" strike="noStrike" cap="none" normalizeH="0" baseline="0" dirty="0">
                <a:ln>
                  <a:noFill/>
                </a:ln>
                <a:effectLst/>
                <a:latin typeface="+mj-lt"/>
              </a:rPr>
              <a:t>В теоретическом аспекте в результате реализации проекта предполагается расширение представлений о трансформациях ценностно-смысловой сферы личности в условиях локального военного конфликта и постконфликтного региона. В практическом аспекте разработанная модель позволит перейти от теоретического этапа исследований к разработке технологий формирования </a:t>
            </a:r>
            <a:r>
              <a:rPr kumimoji="0" lang="ru-RU" altLang="ru-RU" sz="1400" b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смысложизненных</a:t>
            </a:r>
            <a:r>
              <a:rPr kumimoji="0" lang="ru-RU" altLang="ru-RU" sz="1400" b="1" u="none" strike="noStrike" cap="none" normalizeH="0" baseline="0" dirty="0">
                <a:ln>
                  <a:noFill/>
                </a:ln>
                <a:effectLst/>
                <a:latin typeface="+mj-lt"/>
              </a:rPr>
              <a:t> стратегий для активизации личностного ресурса у населения в условиях локального вооруженного конфликта и к комплексной реабилитации населения в условиях постконфликтного региона.</a:t>
            </a:r>
            <a:r>
              <a:rPr kumimoji="0" lang="ru-RU" altLang="ru-RU" sz="800" b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endParaRPr kumimoji="0" lang="ru-RU" altLang="ru-RU" sz="3200" b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indent="0" algn="l">
              <a:buNone/>
            </a:pPr>
            <a:r>
              <a:rPr lang="ru-RU" sz="1800" b="1" i="1" dirty="0">
                <a:effectLst/>
                <a:latin typeface="+mj-lt"/>
              </a:rPr>
              <a:t>РНФ «Исследование психосоциальных и генетических факторов психоэмоционального состояния онкобольных в процессе психологического сопровождения в условиях пандемии COVID-19», (2022-2025 гг.), руководитель Ермаков П.Н.</a:t>
            </a:r>
          </a:p>
          <a:p>
            <a:pPr marL="0" indent="0">
              <a:buNone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В результате реализации проекта будут получены принципиально новые научные результаты,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демонстрирующие связь генотипов генов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нейромедиаторных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систем и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нейропластичности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с психологическими характеристиками и выраженностью психопатологической симптоматики у онкобольных, переболевших за последние 6 месяцев и не болевших COVID-19, а также с динамикой психоэмоционального состояния,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дезадаптивных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убеждений,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смысложизненных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и ценностных ориентаций, качества жизни в процессе психологического сопровождения с использованием методов когнитивно-поведенческой психотерапии (индивидуально и в группе). </a:t>
            </a:r>
            <a:endParaRPr lang="ru-RU" sz="1400" b="1" i="0" dirty="0">
              <a:solidFill>
                <a:srgbClr val="3B3B3B"/>
              </a:solidFill>
              <a:effectLst/>
              <a:latin typeface="Georgia" panose="02040502050405020303" pitchFamily="18" charset="0"/>
            </a:endParaRPr>
          </a:p>
          <a:p>
            <a:pPr marL="0" indent="0" algn="l">
              <a:buNone/>
            </a:pPr>
            <a:endParaRPr lang="ru-RU" sz="1400" b="0" i="0" dirty="0">
              <a:solidFill>
                <a:srgbClr val="3B3B3B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33C12C-57C8-ED8A-13CA-28308C942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99592" y="1351984"/>
            <a:ext cx="8136904" cy="5389383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ru-RU" sz="1800" b="1" dirty="0">
              <a:solidFill>
                <a:srgbClr val="3B3B3B"/>
              </a:solidFill>
              <a:effectLst/>
              <a:ea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r>
              <a:rPr lang="ru-RU" sz="1800" b="1" dirty="0">
                <a:solidFill>
                  <a:srgbClr val="3B3B3B"/>
                </a:solidFill>
                <a:latin typeface="+mj-lt"/>
                <a:ea typeface="Calibri" panose="020F0502020204030204" pitchFamily="34" charset="0"/>
              </a:rPr>
              <a:t>Научные исследования 2023</a:t>
            </a:r>
          </a:p>
          <a:p>
            <a:pPr marL="0" indent="0" algn="l">
              <a:buNone/>
            </a:pPr>
            <a:r>
              <a:rPr lang="ru-RU" sz="1800" b="1" i="1" dirty="0">
                <a:effectLst/>
                <a:latin typeface="+mj-lt"/>
              </a:rPr>
              <a:t>РНФ «Психологические и генетические механизмы адаптивных и </a:t>
            </a:r>
            <a:r>
              <a:rPr lang="ru-RU" sz="1800" b="1" i="1" dirty="0" err="1">
                <a:effectLst/>
                <a:latin typeface="+mj-lt"/>
              </a:rPr>
              <a:t>дезадаптивных</a:t>
            </a:r>
            <a:r>
              <a:rPr lang="ru-RU" sz="1800" b="1" i="1" dirty="0">
                <a:effectLst/>
                <a:latin typeface="+mj-lt"/>
              </a:rPr>
              <a:t> стратегий поведения и ценностно-смысловые предикторы созависимости у женщин (алкогольные, наркотические, игровые аддикции», (2021-2024 гг.), руководитель Коленова А.С.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400" b="1" kern="0" dirty="0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В результате комплексного исследования феномена созависимости (психологические, генетические, ценностно-смысловые и поведенческие факторы) будет получен и сопоставлен ряд характеристик, позволяющий представить унифицированный психологический портрет </a:t>
            </a:r>
            <a:r>
              <a:rPr lang="ru-RU" sz="1400" b="1" kern="0" dirty="0" err="1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созависимых</a:t>
            </a:r>
            <a:r>
              <a:rPr lang="ru-RU" sz="1400" b="1" kern="0" dirty="0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личностей. Данные исследования лягут в основу создания экспресс-диагностической методики, а также комплексной </a:t>
            </a:r>
            <a:r>
              <a:rPr lang="ru-RU" sz="1400" b="1" kern="0" dirty="0" err="1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психокоррекционной</a:t>
            </a:r>
            <a:r>
              <a:rPr lang="ru-RU" sz="1400" b="1" kern="0" dirty="0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программы, учитывающую не только семейный опыт </a:t>
            </a:r>
            <a:r>
              <a:rPr lang="ru-RU" sz="1400" b="1" kern="0" dirty="0" err="1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созависимых</a:t>
            </a:r>
            <a:r>
              <a:rPr lang="ru-RU" sz="1400" b="1" kern="0" dirty="0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но и их психогенетические особенности. Таким образом, практическое применение полученных данных могут найти в социальной, экономической сферах. Особое значение применение результатов проекта будет иметь в системах здравоохранения и социальной помощи.</a:t>
            </a:r>
            <a:endParaRPr lang="ru-RU" sz="1400" b="1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i="1" dirty="0">
                <a:effectLst/>
                <a:latin typeface="+mj-lt"/>
              </a:rPr>
              <a:t>Заказчик Минобрнауки России (</a:t>
            </a:r>
            <a:r>
              <a:rPr lang="ru-RU" sz="1800" b="1" i="1" dirty="0" err="1">
                <a:effectLst/>
                <a:latin typeface="+mj-lt"/>
              </a:rPr>
              <a:t>госзадание</a:t>
            </a:r>
            <a:r>
              <a:rPr lang="ru-RU" sz="1800" b="1" i="1" dirty="0">
                <a:effectLst/>
                <a:latin typeface="+mj-lt"/>
              </a:rPr>
              <a:t>) «Организационно-методическое обеспечение деятельности учебно-методических центров по профилактике терроризма», (2021-2023 гг.), руководитель Ермаков П.Н.</a:t>
            </a: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33C12C-57C8-ED8A-13CA-28308C942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85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99592" y="1351984"/>
            <a:ext cx="8136904" cy="5389383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ru-RU" sz="1800" b="1" dirty="0">
              <a:solidFill>
                <a:srgbClr val="3B3B3B"/>
              </a:solidFill>
              <a:effectLst/>
              <a:ea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r>
              <a:rPr lang="ru-RU" sz="1800" b="1" dirty="0">
                <a:solidFill>
                  <a:srgbClr val="3B3B3B"/>
                </a:solidFill>
                <a:latin typeface="+mj-lt"/>
                <a:ea typeface="Calibri" panose="020F0502020204030204" pitchFamily="34" charset="0"/>
              </a:rPr>
              <a:t>Научные исследования 2023</a:t>
            </a:r>
          </a:p>
          <a:p>
            <a:pPr algn="l">
              <a:buFont typeface="+mj-lt"/>
              <a:buAutoNum type="arabicPeriod"/>
            </a:pPr>
            <a:endParaRPr lang="ru-RU" sz="1600" b="0" i="0" dirty="0">
              <a:solidFill>
                <a:srgbClr val="3B3B3B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ru-RU" sz="1800" b="1" i="1" dirty="0">
                <a:effectLst/>
                <a:latin typeface="+mj-lt"/>
              </a:rPr>
              <a:t>РНФ «Психологические и биологические механизмы и детерминанты восприятия эмоционально окрашенных сцен и эмоциональных экспрессий лиц», (2020-2023 гг.), руководитель Бабенко В.В. (совместно с Институтом психологии РАН)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Будут получены принципиально новые научные результаты, демонстрирующие связь генотипа с такими психологическими показателями, как эмоциональный интеллект, эмпатия, стиль мышления и диапазон эквивалентности; определено влияние полиморфизма указанных генов на стратегию осмотра эмоционально окрашенных изображений; установлена связь параметров ЭЭГ, регистрируемой в процессе восприятия и анализа эмоционально окрашенных изображений, с генотипом. Кроме того, в изображениях лиц будут определены маркеры, содержащие информацию об эмоциональной экспрессии. </a:t>
            </a:r>
            <a:endParaRPr lang="ru-RU" sz="1800" b="1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ru-RU" sz="1600" b="1" i="0" dirty="0">
              <a:solidFill>
                <a:srgbClr val="3B3B3B"/>
              </a:solidFill>
              <a:effectLst/>
              <a:latin typeface="+mj-lt"/>
            </a:endParaRPr>
          </a:p>
          <a:p>
            <a:pPr marL="0" indent="0" algn="l">
              <a:buNone/>
            </a:pPr>
            <a:endParaRPr lang="ru-RU" sz="1600" b="1" i="0" dirty="0">
              <a:solidFill>
                <a:srgbClr val="3B3B3B"/>
              </a:solidFill>
              <a:effectLst/>
              <a:latin typeface="+mj-lt"/>
            </a:endParaRPr>
          </a:p>
          <a:p>
            <a:pPr marL="0" indent="0" algn="l">
              <a:buNone/>
            </a:pPr>
            <a:endParaRPr lang="ru-RU" sz="1600" b="1" dirty="0">
              <a:solidFill>
                <a:srgbClr val="3B3B3B"/>
              </a:solidFill>
              <a:latin typeface="+mj-lt"/>
            </a:endParaRPr>
          </a:p>
          <a:p>
            <a:pPr marL="0" indent="0" algn="l">
              <a:buNone/>
            </a:pPr>
            <a:endParaRPr lang="ru-RU" sz="1600" b="1" i="0" dirty="0">
              <a:solidFill>
                <a:srgbClr val="3B3B3B"/>
              </a:solidFill>
              <a:effectLst/>
              <a:latin typeface="+mj-lt"/>
            </a:endParaRPr>
          </a:p>
          <a:p>
            <a:pPr marL="0" indent="0" algn="l">
              <a:buNone/>
            </a:pPr>
            <a:endParaRPr lang="ru-RU" sz="1600" b="1" dirty="0">
              <a:solidFill>
                <a:srgbClr val="3B3B3B"/>
              </a:solidFill>
              <a:latin typeface="+mj-lt"/>
            </a:endParaRPr>
          </a:p>
          <a:p>
            <a:pPr algn="l">
              <a:buFont typeface="+mj-lt"/>
              <a:buAutoNum type="arabicPeriod"/>
            </a:pPr>
            <a:endParaRPr lang="ru-RU" sz="1600" b="1" i="0" dirty="0">
              <a:solidFill>
                <a:srgbClr val="3B3B3B"/>
              </a:solidFill>
              <a:effectLst/>
              <a:latin typeface="+mj-lt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4914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916645" y="1412777"/>
            <a:ext cx="7615795" cy="517217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sz="1600" b="1" i="1" dirty="0">
                <a:solidFill>
                  <a:srgbClr val="242424"/>
                </a:solidFill>
                <a:effectLst/>
                <a:latin typeface="+mj-lt"/>
              </a:rPr>
              <a:t>Программы ДПО, на основе программ Министерства науки и высшего образования РФ, утвержденные Национальным антитеррористическим комитетом</a:t>
            </a:r>
          </a:p>
          <a:p>
            <a:pPr marL="0" indent="0" algn="just">
              <a:buNone/>
            </a:pPr>
            <a:r>
              <a:rPr lang="ru-RU" sz="1600" b="1" i="0" dirty="0">
                <a:solidFill>
                  <a:srgbClr val="242424"/>
                </a:solidFill>
                <a:effectLst/>
                <a:latin typeface="+mj-lt"/>
              </a:rPr>
              <a:t>«Профилактика терроризма»</a:t>
            </a:r>
            <a:endParaRPr lang="ru-RU" sz="1600" b="0" i="0" dirty="0">
              <a:solidFill>
                <a:srgbClr val="242424"/>
              </a:solidFill>
              <a:effectLst/>
              <a:latin typeface="+mj-lt"/>
            </a:endParaRPr>
          </a:p>
          <a:p>
            <a:pPr marL="0" indent="0" algn="just">
              <a:buNone/>
            </a:pPr>
            <a:r>
              <a:rPr lang="ru-RU" sz="1600" b="1" i="0" dirty="0">
                <a:solidFill>
                  <a:srgbClr val="242424"/>
                </a:solidFill>
                <a:effectLst/>
                <a:latin typeface="+mj-lt"/>
              </a:rPr>
              <a:t>«Сеть Интернет в противодействии террористическим угрозам»</a:t>
            </a:r>
            <a:endParaRPr lang="ru-RU" sz="1600" b="0" i="0" dirty="0">
              <a:solidFill>
                <a:srgbClr val="242424"/>
              </a:solidFill>
              <a:effectLst/>
              <a:latin typeface="+mj-lt"/>
            </a:endParaRPr>
          </a:p>
          <a:p>
            <a:pPr marL="0" indent="0" algn="just">
              <a:buNone/>
            </a:pPr>
            <a:r>
              <a:rPr lang="ru-RU" sz="1600" b="1" i="0" dirty="0">
                <a:solidFill>
                  <a:srgbClr val="242424"/>
                </a:solidFill>
                <a:effectLst/>
                <a:latin typeface="+mj-lt"/>
              </a:rPr>
              <a:t>«Межнациональные и межконфессиональные отношения в современной России»</a:t>
            </a:r>
            <a:endParaRPr lang="ru-RU" sz="1600" b="0" i="0" dirty="0">
              <a:solidFill>
                <a:srgbClr val="242424"/>
              </a:solidFill>
              <a:effectLst/>
              <a:latin typeface="+mj-lt"/>
            </a:endParaRPr>
          </a:p>
          <a:p>
            <a:pPr marL="0" indent="0" algn="just">
              <a:buNone/>
            </a:pPr>
            <a:r>
              <a:rPr lang="ru-RU" sz="1600" b="1" i="0" dirty="0">
                <a:solidFill>
                  <a:srgbClr val="242424"/>
                </a:solidFill>
                <a:effectLst/>
                <a:latin typeface="+mj-lt"/>
              </a:rPr>
              <a:t>«Основы профилактики деструктивного социального воздействия на молодежь в сети интернет в социальных сетях» </a:t>
            </a:r>
          </a:p>
          <a:p>
            <a:pPr marL="0" indent="0" algn="l">
              <a:buNone/>
            </a:pPr>
            <a:endParaRPr lang="ru-RU" sz="1600" b="1" i="1" dirty="0">
              <a:solidFill>
                <a:srgbClr val="3B3B3B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ru-RU" sz="1600" b="1" i="1" dirty="0">
                <a:solidFill>
                  <a:srgbClr val="3B3B3B"/>
                </a:solidFill>
                <a:effectLst/>
                <a:latin typeface="+mj-lt"/>
              </a:rPr>
              <a:t>Другие программы:</a:t>
            </a:r>
          </a:p>
          <a:p>
            <a:pPr marL="0" indent="0" algn="l">
              <a:buNone/>
            </a:pPr>
            <a:r>
              <a:rPr lang="ru-RU" sz="1600" b="1" i="0" dirty="0">
                <a:solidFill>
                  <a:srgbClr val="3B3B3B"/>
                </a:solidFill>
                <a:effectLst/>
                <a:latin typeface="+mj-lt"/>
              </a:rPr>
              <a:t>«Практическая психология развития личности»</a:t>
            </a:r>
          </a:p>
          <a:p>
            <a:pPr marL="0" indent="0" algn="l">
              <a:buNone/>
            </a:pPr>
            <a:r>
              <a:rPr lang="ru-RU" sz="1600" b="1" i="0" dirty="0">
                <a:solidFill>
                  <a:srgbClr val="3B3B3B"/>
                </a:solidFill>
                <a:effectLst/>
                <a:latin typeface="+mj-lt"/>
              </a:rPr>
              <a:t>«Психология управления человеческими ресурсами» </a:t>
            </a:r>
          </a:p>
          <a:p>
            <a:pPr marL="0" indent="0" algn="l">
              <a:buNone/>
            </a:pPr>
            <a:r>
              <a:rPr lang="ru-RU" sz="1600" b="1" i="0" dirty="0">
                <a:solidFill>
                  <a:srgbClr val="3B3B3B"/>
                </a:solidFill>
                <a:effectLst/>
                <a:latin typeface="+mj-lt"/>
              </a:rPr>
              <a:t>«Проективные методы психодиагностики в работе практического психолога. Цветовая психодиагностика» </a:t>
            </a:r>
          </a:p>
          <a:p>
            <a:pPr marL="0" indent="0" algn="l">
              <a:buNone/>
            </a:pPr>
            <a:r>
              <a:rPr lang="ru-RU" sz="1600" b="1" dirty="0">
                <a:solidFill>
                  <a:srgbClr val="3B3B3B"/>
                </a:solidFill>
                <a:latin typeface="+mj-lt"/>
              </a:rPr>
              <a:t>«</a:t>
            </a:r>
            <a:r>
              <a:rPr lang="ru-RU" sz="1600" b="1" i="0" dirty="0">
                <a:solidFill>
                  <a:srgbClr val="3B3B3B"/>
                </a:solidFill>
                <a:effectLst/>
                <a:latin typeface="+mj-lt"/>
              </a:rPr>
              <a:t>Психологическое консультирование. Конфликты и кризисы семейных отношений (методы, диагностики, консультирования)»</a:t>
            </a:r>
            <a:endParaRPr lang="ru-RU" sz="1600" dirty="0">
              <a:effectLst/>
              <a:latin typeface="+mj-lt"/>
            </a:endParaRPr>
          </a:p>
          <a:p>
            <a:pPr algn="just"/>
            <a:endParaRPr kumimoji="0" lang="ru-RU" altLang="ru-RU" sz="2400" b="1" dirty="0">
              <a:latin typeface="+mj-lt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949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39763" y="1484785"/>
            <a:ext cx="8253411" cy="510016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b="1" dirty="0">
                <a:latin typeface="+mj-lt"/>
              </a:rPr>
              <a:t>ПАРТНЕРЫ</a:t>
            </a: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400" b="1" i="0" dirty="0">
                <a:effectLst/>
                <a:latin typeface="+mj-lt"/>
              </a:rPr>
              <a:t>ФГАОУ ВО «Национальный исследовательский Томский государственный университет» </a:t>
            </a:r>
            <a:r>
              <a:rPr lang="ru-RU" sz="1400" b="1" i="0" u="sng" dirty="0"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http://www.tsu.ru/</a:t>
            </a:r>
            <a:endParaRPr lang="en-US" sz="1400" b="1" i="0" u="sng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400" b="1" i="0" dirty="0">
                <a:effectLst/>
                <a:latin typeface="+mj-lt"/>
              </a:rPr>
              <a:t> ФГБУН «Институт психологии Российской академии наук»  </a:t>
            </a:r>
            <a:r>
              <a:rPr lang="ru-RU" sz="1400" b="1" i="0" u="sng" dirty="0">
                <a:effectLst/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http://www.ipras.ru/</a:t>
            </a:r>
            <a:r>
              <a:rPr lang="ru-RU" sz="1400" b="1" i="0" dirty="0">
                <a:effectLst/>
                <a:latin typeface="+mj-lt"/>
              </a:rPr>
              <a:t> </a:t>
            </a:r>
            <a:endParaRPr lang="en-US" sz="1400" b="1" i="0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400" b="1" i="0" dirty="0">
                <a:effectLst/>
                <a:latin typeface="+mj-lt"/>
              </a:rPr>
              <a:t>ФГБОУ ВО «Ростовский государственный медицинский университет» </a:t>
            </a:r>
            <a:r>
              <a:rPr lang="ru-RU" sz="1400" b="1" i="0" u="sng" dirty="0">
                <a:effectLst/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http://rostgmu.ru/</a:t>
            </a:r>
            <a:r>
              <a:rPr lang="ru-RU" sz="1400" b="1" i="0" dirty="0">
                <a:effectLst/>
                <a:latin typeface="+mj-lt"/>
              </a:rPr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b="1" i="0" dirty="0">
                <a:effectLst/>
                <a:latin typeface="+mj-lt"/>
              </a:rPr>
              <a:t>Международный лингвистический лицей им. Карло Ботта, г. </a:t>
            </a:r>
            <a:r>
              <a:rPr lang="ru-RU" sz="1400" b="1" i="0" dirty="0" err="1">
                <a:effectLst/>
                <a:latin typeface="+mj-lt"/>
              </a:rPr>
              <a:t>Ивреа</a:t>
            </a:r>
            <a:r>
              <a:rPr lang="ru-RU" sz="1400" b="1" i="0" dirty="0">
                <a:effectLst/>
                <a:latin typeface="+mj-lt"/>
              </a:rPr>
              <a:t>, Пьемонте, Италия (Carlo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b="1" i="0" dirty="0" err="1">
                <a:effectLst/>
                <a:latin typeface="+mj-lt"/>
              </a:rPr>
              <a:t>Botta</a:t>
            </a:r>
            <a:r>
              <a:rPr lang="ru-RU" sz="1400" b="1" i="0" dirty="0">
                <a:effectLst/>
                <a:latin typeface="+mj-lt"/>
              </a:rPr>
              <a:t> International </a:t>
            </a:r>
            <a:r>
              <a:rPr lang="ru-RU" sz="1400" b="1" i="0" dirty="0" err="1">
                <a:effectLst/>
                <a:latin typeface="+mj-lt"/>
              </a:rPr>
              <a:t>Linguistic</a:t>
            </a:r>
            <a:r>
              <a:rPr lang="ru-RU" sz="1400" b="1" i="0" dirty="0">
                <a:effectLst/>
                <a:latin typeface="+mj-lt"/>
              </a:rPr>
              <a:t> </a:t>
            </a:r>
            <a:r>
              <a:rPr lang="ru-RU" sz="1400" b="1" i="0" dirty="0" err="1">
                <a:effectLst/>
                <a:latin typeface="+mj-lt"/>
              </a:rPr>
              <a:t>Lyceum</a:t>
            </a:r>
            <a:r>
              <a:rPr lang="ru-RU" sz="1400" b="1" i="0" dirty="0">
                <a:effectLst/>
                <a:latin typeface="+mj-lt"/>
              </a:rPr>
              <a:t> (</a:t>
            </a:r>
            <a:r>
              <a:rPr lang="ru-RU" sz="1400" b="1" i="0" dirty="0" err="1">
                <a:effectLst/>
                <a:latin typeface="+mj-lt"/>
              </a:rPr>
              <a:t>Liceo</a:t>
            </a:r>
            <a:r>
              <a:rPr lang="ru-RU" sz="1400" b="1" i="0" dirty="0">
                <a:effectLst/>
                <a:latin typeface="+mj-lt"/>
              </a:rPr>
              <a:t> </a:t>
            </a:r>
            <a:r>
              <a:rPr lang="ru-RU" sz="1400" b="1" i="0" dirty="0" err="1">
                <a:effectLst/>
                <a:latin typeface="+mj-lt"/>
              </a:rPr>
              <a:t>linguistico</a:t>
            </a:r>
            <a:r>
              <a:rPr lang="ru-RU" sz="1400" b="1" i="0" dirty="0">
                <a:effectLst/>
                <a:latin typeface="+mj-lt"/>
              </a:rPr>
              <a:t> </a:t>
            </a:r>
            <a:r>
              <a:rPr lang="ru-RU" sz="1400" b="1" i="0" dirty="0" err="1">
                <a:effectLst/>
                <a:latin typeface="+mj-lt"/>
              </a:rPr>
              <a:t>internazionale</a:t>
            </a:r>
            <a:r>
              <a:rPr lang="ru-RU" sz="1400" b="1" i="0" dirty="0">
                <a:effectLst/>
                <a:latin typeface="+mj-lt"/>
              </a:rPr>
              <a:t> Carlo </a:t>
            </a:r>
            <a:r>
              <a:rPr lang="ru-RU" sz="1400" b="1" i="0" dirty="0" err="1">
                <a:effectLst/>
                <a:latin typeface="+mj-lt"/>
              </a:rPr>
              <a:t>Botta</a:t>
            </a:r>
            <a:r>
              <a:rPr lang="ru-RU" sz="1400" b="1" i="0" dirty="0">
                <a:effectLst/>
                <a:latin typeface="+mj-lt"/>
              </a:rPr>
              <a:t>) </a:t>
            </a:r>
            <a:r>
              <a:rPr lang="ru-RU" sz="1400" b="1" i="0" dirty="0" err="1">
                <a:effectLst/>
                <a:latin typeface="+mj-lt"/>
              </a:rPr>
              <a:t>Ivrea</a:t>
            </a:r>
            <a:r>
              <a:rPr lang="ru-RU" sz="1400" b="1" i="0" dirty="0">
                <a:effectLst/>
                <a:latin typeface="+mj-lt"/>
              </a:rPr>
              <a:t>, </a:t>
            </a:r>
            <a:r>
              <a:rPr lang="ru-RU" sz="1400" b="1" i="0" dirty="0" err="1">
                <a:effectLst/>
                <a:latin typeface="+mj-lt"/>
              </a:rPr>
              <a:t>Piemonte</a:t>
            </a:r>
            <a:r>
              <a:rPr lang="ru-RU" sz="1400" b="1" i="0" dirty="0">
                <a:effectLst/>
                <a:latin typeface="+mj-lt"/>
              </a:rPr>
              <a:t>, </a:t>
            </a:r>
            <a:r>
              <a:rPr lang="ru-RU" sz="1400" b="1" i="0" dirty="0" err="1">
                <a:effectLst/>
                <a:latin typeface="+mj-lt"/>
              </a:rPr>
              <a:t>Italy</a:t>
            </a:r>
            <a:r>
              <a:rPr lang="ru-RU" sz="1400" b="1" i="0" dirty="0">
                <a:effectLst/>
                <a:latin typeface="+mj-lt"/>
              </a:rPr>
              <a:t> </a:t>
            </a:r>
            <a:r>
              <a:rPr lang="ru-RU" sz="1400" b="1" i="0" u="sng" dirty="0"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http://www.liceobotta.it/</a:t>
            </a:r>
            <a:endParaRPr lang="ru-RU" sz="1400" b="1" i="0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b="1" i="0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b="1" i="0" dirty="0">
                <a:effectLst/>
                <a:latin typeface="+mj-lt"/>
              </a:rPr>
              <a:t>ФГБОУ ВО «Донской государственный технический университет» </a:t>
            </a:r>
            <a:r>
              <a:rPr lang="ru-RU" sz="1400" b="1" i="0" u="sng" dirty="0">
                <a:effectLst/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http://donstu.ru/</a:t>
            </a:r>
            <a:endParaRPr lang="ru-RU" sz="1400" b="1" i="0" u="sng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b="1" u="sng" dirty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b="1" i="0" dirty="0" err="1">
                <a:effectLst/>
                <a:latin typeface="+mj-lt"/>
              </a:rPr>
              <a:t>Далянский</a:t>
            </a:r>
            <a:r>
              <a:rPr lang="ru-RU" sz="1400" b="1" i="0" dirty="0">
                <a:effectLst/>
                <a:latin typeface="+mj-lt"/>
              </a:rPr>
              <a:t> технологический университет (Китай) </a:t>
            </a:r>
            <a:r>
              <a:rPr lang="ru-RU" sz="1400" b="1" i="0" dirty="0" err="1">
                <a:effectLst/>
                <a:latin typeface="+mj-lt"/>
              </a:rPr>
              <a:t>Dalian</a:t>
            </a:r>
            <a:r>
              <a:rPr lang="ru-RU" sz="1400" b="1" i="0" dirty="0">
                <a:effectLst/>
                <a:latin typeface="+mj-lt"/>
              </a:rPr>
              <a:t> University </a:t>
            </a:r>
            <a:r>
              <a:rPr lang="ru-RU" sz="1400" b="1" i="0" dirty="0" err="1">
                <a:effectLst/>
                <a:latin typeface="+mj-lt"/>
              </a:rPr>
              <a:t>of</a:t>
            </a:r>
            <a:r>
              <a:rPr lang="ru-RU" sz="1400" b="1" i="0" dirty="0">
                <a:effectLst/>
                <a:latin typeface="+mj-lt"/>
              </a:rPr>
              <a:t> Technology, China  (http://</a:t>
            </a:r>
            <a:r>
              <a:rPr lang="ru-RU" sz="1400" b="1" i="0" u="none" strike="noStrike" dirty="0">
                <a:effectLst/>
                <a:latin typeface="+mj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dlut.edu.cn</a:t>
            </a:r>
            <a:r>
              <a:rPr lang="ru-RU" sz="1400" b="1" i="0" dirty="0">
                <a:effectLst/>
                <a:latin typeface="+mj-lt"/>
              </a:rPr>
              <a:t>/)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400" b="1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b="1" i="0" dirty="0">
                <a:solidFill>
                  <a:srgbClr val="000000"/>
                </a:solidFill>
                <a:effectLst/>
                <a:latin typeface="+mj-lt"/>
              </a:rPr>
              <a:t>Уханьский спортивный университет (Китай) </a:t>
            </a:r>
            <a:r>
              <a:rPr lang="ru-RU" sz="1400" b="1" i="0" dirty="0" err="1">
                <a:solidFill>
                  <a:srgbClr val="000000"/>
                </a:solidFill>
                <a:effectLst/>
                <a:latin typeface="+mj-lt"/>
              </a:rPr>
              <a:t>Wuhan</a:t>
            </a:r>
            <a:r>
              <a:rPr lang="ru-RU" sz="1400" b="1" i="0" dirty="0">
                <a:solidFill>
                  <a:srgbClr val="000000"/>
                </a:solidFill>
                <a:effectLst/>
                <a:latin typeface="+mj-lt"/>
              </a:rPr>
              <a:t> Sports University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sz="1400" b="1" i="0" dirty="0">
                <a:effectLst/>
                <a:latin typeface="+mj-lt"/>
              </a:rPr>
              <a:t>China </a:t>
            </a:r>
            <a:r>
              <a:rPr lang="ru-RU" sz="1400" b="1" i="0" dirty="0">
                <a:solidFill>
                  <a:srgbClr val="000000"/>
                </a:solidFill>
                <a:effectLst/>
                <a:latin typeface="+mj-lt"/>
              </a:rPr>
              <a:t> (</a:t>
            </a:r>
            <a:r>
              <a:rPr lang="en-US" sz="1400" b="1" u="sng" dirty="0">
                <a:solidFill>
                  <a:srgbClr val="000000"/>
                </a:solidFill>
                <a:latin typeface="+mj-lt"/>
              </a:rPr>
              <a:t>http://whsu.edu.cn/</a:t>
            </a:r>
            <a:r>
              <a:rPr lang="en-US" sz="1400" b="1" dirty="0">
                <a:solidFill>
                  <a:srgbClr val="000000"/>
                </a:solidFill>
                <a:latin typeface="+mj-lt"/>
              </a:rPr>
              <a:t>)</a:t>
            </a:r>
            <a:endParaRPr lang="ru-RU" sz="1400" b="1" i="0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400" b="1" i="0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b="1" i="0" dirty="0">
                <a:effectLst/>
                <a:latin typeface="+mj-lt"/>
              </a:rPr>
              <a:t>ООО «БИСЕНС» (г. </a:t>
            </a:r>
            <a:r>
              <a:rPr lang="ru-RU" sz="1400" b="1" i="0" dirty="0" err="1">
                <a:effectLst/>
                <a:latin typeface="+mj-lt"/>
              </a:rPr>
              <a:t>Ростов</a:t>
            </a:r>
            <a:r>
              <a:rPr lang="ru-RU" sz="1400" b="1" i="0" dirty="0">
                <a:effectLst/>
                <a:latin typeface="+mj-lt"/>
              </a:rPr>
              <a:t>-на-Дону, Ростовская обл.)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400" b="1" i="0" dirty="0">
              <a:effectLst/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b="1" i="0" dirty="0">
                <a:effectLst/>
                <a:latin typeface="+mj-lt"/>
              </a:rPr>
              <a:t>ФГБОУ ВО "Пятигорский государственный университет" (</a:t>
            </a:r>
            <a:r>
              <a:rPr lang="en-US" sz="1400" b="1" i="0" u="sng" dirty="0">
                <a:effectLst/>
                <a:latin typeface="+mj-lt"/>
              </a:rPr>
              <a:t>http://www.</a:t>
            </a:r>
            <a:r>
              <a:rPr lang="en-US" sz="1400" b="1" i="0" u="sng" strike="noStrike" dirty="0">
                <a:effectLst/>
                <a:latin typeface="YS Text"/>
              </a:rPr>
              <a:t>pgu.ru/</a:t>
            </a:r>
            <a:r>
              <a:rPr lang="ru-RU" sz="1400" b="1" i="0" u="sng" dirty="0">
                <a:effectLst/>
                <a:latin typeface="+mj-lt"/>
              </a:rPr>
              <a:t>) </a:t>
            </a: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2881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39763" y="1583759"/>
            <a:ext cx="8108701" cy="5001191"/>
          </a:xfrm>
        </p:spPr>
        <p:txBody>
          <a:bodyPr/>
          <a:lstStyle/>
          <a:p>
            <a:pPr marL="0" indent="0" algn="l">
              <a:spcAft>
                <a:spcPts val="800"/>
              </a:spcAft>
              <a:buNone/>
            </a:pPr>
            <a:r>
              <a:rPr lang="ru-RU" sz="2400" b="1" dirty="0">
                <a:latin typeface="+mj-lt"/>
              </a:rPr>
              <a:t>Педагогические площадки</a:t>
            </a:r>
          </a:p>
          <a:p>
            <a:pPr marR="71755" algn="just">
              <a:buFont typeface="Arial" panose="020B0604020202020204" pitchFamily="34" charset="0"/>
              <a:buChar char="•"/>
            </a:pPr>
            <a:r>
              <a:rPr lang="ru-RU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Специализированный учебно-научный центр Южного федерального университета </a:t>
            </a:r>
            <a:r>
              <a:rPr lang="ru-RU" sz="1800" b="1" dirty="0">
                <a:latin typeface="+mj-lt"/>
              </a:rPr>
              <a:t>(г. </a:t>
            </a:r>
            <a:r>
              <a:rPr lang="ru-RU" sz="1800" b="1" dirty="0" err="1">
                <a:latin typeface="+mj-lt"/>
              </a:rPr>
              <a:t>Ростов</a:t>
            </a:r>
            <a:r>
              <a:rPr lang="ru-RU" sz="1800" b="1" dirty="0">
                <a:latin typeface="+mj-lt"/>
              </a:rPr>
              <a:t>-на-Дону)</a:t>
            </a:r>
            <a:endParaRPr lang="en-US" sz="1800" b="1" dirty="0">
              <a:latin typeface="+mj-lt"/>
            </a:endParaRPr>
          </a:p>
          <a:p>
            <a:pPr marR="71755" algn="just">
              <a:buFont typeface="Arial" panose="020B0604020202020204" pitchFamily="34" charset="0"/>
              <a:buChar char="•"/>
            </a:pPr>
            <a:endParaRPr lang="ru-RU" sz="1800" b="1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b="1" dirty="0">
                <a:effectLst/>
                <a:latin typeface="+mj-lt"/>
                <a:ea typeface="Calibri" panose="020F0502020204030204" pitchFamily="34" charset="0"/>
              </a:rPr>
              <a:t>ФКПОУ "Новочеркасский технологический техникум интернат" (для детей с ОВЗ) (г. Новочеркасск, Ростовская обл.)</a:t>
            </a:r>
            <a:endParaRPr lang="en-US" sz="18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sz="1800" b="1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b="1" i="0" dirty="0">
                <a:effectLst/>
                <a:latin typeface="+mj-lt"/>
              </a:rPr>
              <a:t>ГКУСО РО Азовский центр помощи детям (г. Азов, Ростовская обл.)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800" b="1" dirty="0">
              <a:latin typeface="+mj-lt"/>
            </a:endParaRPr>
          </a:p>
          <a:p>
            <a:pPr marL="0" indent="0" algn="l">
              <a:spcAft>
                <a:spcPts val="800"/>
              </a:spcAft>
              <a:buNone/>
            </a:pPr>
            <a:r>
              <a:rPr lang="ru-RU" sz="2400" b="1" dirty="0">
                <a:latin typeface="+mj-lt"/>
              </a:rPr>
              <a:t>Федеральные инновационные площадки </a:t>
            </a:r>
          </a:p>
          <a:p>
            <a:pPr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b="1" dirty="0">
                <a:latin typeface="+mj-lt"/>
              </a:rPr>
              <a:t>ГБПОУ РО «Донской педагогический колледж» (г. </a:t>
            </a:r>
            <a:r>
              <a:rPr lang="ru-RU" sz="1800" b="1" dirty="0" err="1">
                <a:latin typeface="+mj-lt"/>
              </a:rPr>
              <a:t>Ростов</a:t>
            </a:r>
            <a:r>
              <a:rPr lang="ru-RU" sz="1800" b="1" dirty="0">
                <a:latin typeface="+mj-lt"/>
              </a:rPr>
              <a:t>-на-Дону)</a:t>
            </a:r>
          </a:p>
          <a:p>
            <a:pPr marL="0" indent="0" algn="l">
              <a:spcAft>
                <a:spcPts val="800"/>
              </a:spcAft>
              <a:buNone/>
            </a:pPr>
            <a:endParaRPr lang="ru-RU" sz="1800" b="1" dirty="0">
              <a:solidFill>
                <a:srgbClr val="3B3B3B"/>
              </a:solidFill>
              <a:latin typeface="+mj-lt"/>
            </a:endParaRPr>
          </a:p>
          <a:p>
            <a:pPr marL="0" indent="0" algn="l">
              <a:spcAft>
                <a:spcPts val="800"/>
              </a:spcAft>
              <a:buNone/>
            </a:pPr>
            <a:endParaRPr lang="ru-RU" sz="1800" b="1" dirty="0">
              <a:solidFill>
                <a:srgbClr val="3B3B3B"/>
              </a:solidFill>
              <a:latin typeface="+mj-lt"/>
            </a:endParaRPr>
          </a:p>
          <a:p>
            <a:pPr marL="0" indent="0" algn="l">
              <a:spcAft>
                <a:spcPts val="800"/>
              </a:spcAft>
              <a:buNone/>
            </a:pPr>
            <a:endParaRPr lang="ru-RU" sz="1200" b="1" i="0" dirty="0">
              <a:solidFill>
                <a:srgbClr val="3B3B3B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5056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8D2A2DC6-49DC-A43F-13C0-437907737C0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41275"/>
            <a:ext cx="6769447" cy="1281113"/>
          </a:xfrm>
        </p:spPr>
        <p:txBody>
          <a:bodyPr/>
          <a:lstStyle/>
          <a:p>
            <a:pPr algn="ctr" eaLnBrk="1" hangingPunct="1"/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2400" b="1" dirty="0"/>
              <a:t>Региональный научный центр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Российской академии образования в ЮФО</a:t>
            </a:r>
            <a:br>
              <a:rPr kumimoji="0" lang="ru-RU" altLang="ru-RU" sz="2400" b="1" dirty="0"/>
            </a:br>
            <a:br>
              <a:rPr kumimoji="0" lang="ru-RU" altLang="ru-RU" sz="2400" b="1" dirty="0"/>
            </a:br>
            <a:r>
              <a:rPr kumimoji="0" lang="ru-RU" altLang="ru-RU" sz="4400" b="1" dirty="0"/>
              <a:t> </a:t>
            </a:r>
            <a:br>
              <a:rPr kumimoji="0" lang="ru-RU" altLang="ru-RU" sz="4400" b="1" dirty="0"/>
            </a:br>
            <a:endParaRPr kumimoji="0"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>
            <a:extLst>
              <a:ext uri="{FF2B5EF4-FFF2-40B4-BE49-F238E27FC236}">
                <a16:creationId xmlns:a16="http://schemas.microsoft.com/office/drawing/2014/main" id="{F2450AEE-C46F-3BC2-CFD5-5F99921230A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39763" y="1583759"/>
            <a:ext cx="8108701" cy="5001191"/>
          </a:xfrm>
        </p:spPr>
        <p:txBody>
          <a:bodyPr/>
          <a:lstStyle/>
          <a:p>
            <a:pPr marL="0" indent="0" algn="ctr">
              <a:spcAft>
                <a:spcPts val="80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Конференции</a:t>
            </a:r>
            <a:r>
              <a:rPr lang="en-US" sz="2400" b="1" dirty="0">
                <a:latin typeface="Times New Roman" panose="02020603050405020304" pitchFamily="18" charset="0"/>
              </a:rPr>
              <a:t> 2023</a:t>
            </a:r>
            <a:endParaRPr lang="ru-RU" sz="2400" b="1" dirty="0"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000" b="1" i="0" dirty="0">
                <a:effectLst/>
                <a:latin typeface="Times New Roman" panose="02020603050405020304" pitchFamily="18" charset="0"/>
              </a:rPr>
              <a:t>НАУЧНО – ПРАКТИЧЕСКАЯ КОНФЕРЕНЦИЯ</a:t>
            </a:r>
            <a:r>
              <a:rPr lang="en-US" sz="20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0" dirty="0">
                <a:effectLst/>
                <a:latin typeface="Times New Roman" panose="02020603050405020304" pitchFamily="18" charset="0"/>
              </a:rPr>
              <a:t>«Высшая школа Донбасса в условиях интеграции в единое образовательное пространство РФ: кадровый потенциал и его развитие»  (13-14 апреля, г. </a:t>
            </a:r>
            <a:r>
              <a:rPr lang="ru-RU" sz="2000" b="1" i="0" dirty="0" err="1">
                <a:effectLst/>
                <a:latin typeface="Times New Roman" panose="02020603050405020304" pitchFamily="18" charset="0"/>
              </a:rPr>
              <a:t>Ростов</a:t>
            </a:r>
            <a:r>
              <a:rPr lang="ru-RU" sz="2000" b="1" i="0" dirty="0">
                <a:effectLst/>
                <a:latin typeface="Times New Roman" panose="02020603050405020304" pitchFamily="18" charset="0"/>
              </a:rPr>
              <a:t>-на-Дону)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i="0" dirty="0">
              <a:effectLst/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Международный форум «Миссия педагогического образования»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(сентябрь 2023, г.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Ростов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-на-Дону)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Всероссийская конференция «Психология, педагогика цифровизации»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(октябрь 2023, г.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Ростов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-на-Дону)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l">
              <a:spcAft>
                <a:spcPts val="800"/>
              </a:spcAft>
              <a:buNone/>
            </a:pPr>
            <a:endParaRPr lang="ru-RU" sz="1200" b="1" i="0" dirty="0">
              <a:solidFill>
                <a:srgbClr val="3B3B3B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5124" name="Прямоугольник 1">
            <a:extLst>
              <a:ext uri="{FF2B5EF4-FFF2-40B4-BE49-F238E27FC236}">
                <a16:creationId xmlns:a16="http://schemas.microsoft.com/office/drawing/2014/main" id="{A96A8F4B-AD24-EB46-CE6C-D11951F4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273050"/>
            <a:ext cx="399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kumimoji="1"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5125" name="Рисунок 1">
            <a:extLst>
              <a:ext uri="{FF2B5EF4-FFF2-40B4-BE49-F238E27FC236}">
                <a16:creationId xmlns:a16="http://schemas.microsoft.com/office/drawing/2014/main" id="{37B10FA1-9076-8B26-6DF0-CC9DCF868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1275"/>
            <a:ext cx="13335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>
            <a:extLst>
              <a:ext uri="{FF2B5EF4-FFF2-40B4-BE49-F238E27FC236}">
                <a16:creationId xmlns:a16="http://schemas.microsoft.com/office/drawing/2014/main" id="{95148ADD-814B-0EAA-9254-7A2C43737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94785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endParaRPr lang="ru-RU" altLang="ru-RU" sz="1200" dirty="0"/>
          </a:p>
          <a:p>
            <a:pPr algn="ctr"/>
            <a:r>
              <a:rPr lang="ru-RU" altLang="ru-RU" sz="800" dirty="0"/>
              <a:t>	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67591930"/>
      </p:ext>
    </p:extLst>
  </p:cSld>
  <p:clrMapOvr>
    <a:masterClrMapping/>
  </p:clrMapOvr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4180</TotalTime>
  <Words>1352</Words>
  <Application>Microsoft Office PowerPoint</Application>
  <PresentationFormat>Экран (4:3)</PresentationFormat>
  <Paragraphs>263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Wingdings</vt:lpstr>
      <vt:lpstr>YS Text</vt:lpstr>
      <vt:lpstr>Слои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  <vt:lpstr>  Региональный научный центр  Российской академии образования в ЮФО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Пащенко Галина Владимировна</cp:lastModifiedBy>
  <cp:revision>135</cp:revision>
  <cp:lastPrinted>2023-04-17T08:56:08Z</cp:lastPrinted>
  <dcterms:created xsi:type="dcterms:W3CDTF">2009-10-09T06:52:14Z</dcterms:created>
  <dcterms:modified xsi:type="dcterms:W3CDTF">2023-04-17T11:34:36Z</dcterms:modified>
</cp:coreProperties>
</file>